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99" r:id="rId3"/>
    <p:sldId id="421" r:id="rId5"/>
    <p:sldId id="446" r:id="rId6"/>
    <p:sldId id="400" r:id="rId7"/>
    <p:sldId id="414" r:id="rId8"/>
    <p:sldId id="401" r:id="rId9"/>
    <p:sldId id="447" r:id="rId10"/>
    <p:sldId id="449" r:id="rId11"/>
    <p:sldId id="448" r:id="rId12"/>
    <p:sldId id="379" r:id="rId13"/>
    <p:sldId id="450" r:id="rId14"/>
    <p:sldId id="403" r:id="rId15"/>
    <p:sldId id="461" r:id="rId16"/>
    <p:sldId id="452" r:id="rId17"/>
    <p:sldId id="385" r:id="rId18"/>
    <p:sldId id="405" r:id="rId19"/>
    <p:sldId id="453" r:id="rId20"/>
    <p:sldId id="454" r:id="rId21"/>
    <p:sldId id="475" r:id="rId22"/>
    <p:sldId id="476" r:id="rId23"/>
    <p:sldId id="381" r:id="rId24"/>
    <p:sldId id="455" r:id="rId25"/>
    <p:sldId id="457" r:id="rId26"/>
    <p:sldId id="456" r:id="rId27"/>
    <p:sldId id="415" r:id="rId28"/>
    <p:sldId id="459" r:id="rId29"/>
    <p:sldId id="460" r:id="rId30"/>
    <p:sldId id="339" r:id="rId31"/>
  </p:sldIdLst>
  <p:sldSz cx="9144000" cy="5143500" type="screen16x9"/>
  <p:notesSz cx="6858000" cy="9144000"/>
  <p:custDataLst>
    <p:tags r:id="rId35"/>
  </p:custDataLst>
  <p:defaultTextStyle>
    <a:defPPr>
      <a:defRPr lang="zh-CN"/>
    </a:defPPr>
    <a:lvl1pPr algn="l" defTabSz="685800" rtl="0" eaLnBrk="0" fontAlgn="base" hangingPunct="0">
      <a:spcBef>
        <a:spcPct val="0"/>
      </a:spcBef>
      <a:spcAft>
        <a:spcPct val="0"/>
      </a:spcAft>
      <a:defRPr sz="1300" kern="1200">
        <a:solidFill>
          <a:schemeClr val="tx1"/>
        </a:solidFill>
        <a:latin typeface="Arial" panose="020B0604020202020204" pitchFamily="34" charset="0"/>
        <a:ea typeface="微软雅黑" panose="020B0503020204020204" pitchFamily="34" charset="-122"/>
        <a:cs typeface="+mn-cs"/>
      </a:defRPr>
    </a:lvl1pPr>
    <a:lvl2pPr marL="342900" indent="114300" algn="l" defTabSz="685800" rtl="0" eaLnBrk="0" fontAlgn="base" hangingPunct="0">
      <a:spcBef>
        <a:spcPct val="0"/>
      </a:spcBef>
      <a:spcAft>
        <a:spcPct val="0"/>
      </a:spcAft>
      <a:defRPr sz="1300" kern="1200">
        <a:solidFill>
          <a:schemeClr val="tx1"/>
        </a:solidFill>
        <a:latin typeface="Arial" panose="020B0604020202020204" pitchFamily="34" charset="0"/>
        <a:ea typeface="微软雅黑" panose="020B0503020204020204" pitchFamily="34" charset="-122"/>
        <a:cs typeface="+mn-cs"/>
      </a:defRPr>
    </a:lvl2pPr>
    <a:lvl3pPr marL="685800" indent="228600" algn="l" defTabSz="685800" rtl="0" eaLnBrk="0" fontAlgn="base" hangingPunct="0">
      <a:spcBef>
        <a:spcPct val="0"/>
      </a:spcBef>
      <a:spcAft>
        <a:spcPct val="0"/>
      </a:spcAft>
      <a:defRPr sz="1300" kern="1200">
        <a:solidFill>
          <a:schemeClr val="tx1"/>
        </a:solidFill>
        <a:latin typeface="Arial" panose="020B0604020202020204" pitchFamily="34" charset="0"/>
        <a:ea typeface="微软雅黑" panose="020B0503020204020204" pitchFamily="34" charset="-122"/>
        <a:cs typeface="+mn-cs"/>
      </a:defRPr>
    </a:lvl3pPr>
    <a:lvl4pPr marL="1028700" indent="342900" algn="l" defTabSz="685800" rtl="0" eaLnBrk="0" fontAlgn="base" hangingPunct="0">
      <a:spcBef>
        <a:spcPct val="0"/>
      </a:spcBef>
      <a:spcAft>
        <a:spcPct val="0"/>
      </a:spcAft>
      <a:defRPr sz="1300" kern="1200">
        <a:solidFill>
          <a:schemeClr val="tx1"/>
        </a:solidFill>
        <a:latin typeface="Arial" panose="020B0604020202020204" pitchFamily="34" charset="0"/>
        <a:ea typeface="微软雅黑" panose="020B0503020204020204" pitchFamily="34" charset="-122"/>
        <a:cs typeface="+mn-cs"/>
      </a:defRPr>
    </a:lvl4pPr>
    <a:lvl5pPr marL="1371600" indent="457200" algn="l" defTabSz="685800" rtl="0" eaLnBrk="0" fontAlgn="base" hangingPunct="0">
      <a:spcBef>
        <a:spcPct val="0"/>
      </a:spcBef>
      <a:spcAft>
        <a:spcPct val="0"/>
      </a:spcAft>
      <a:defRPr sz="1300" kern="1200">
        <a:solidFill>
          <a:schemeClr val="tx1"/>
        </a:solidFill>
        <a:latin typeface="Arial" panose="020B0604020202020204" pitchFamily="34" charset="0"/>
        <a:ea typeface="微软雅黑" panose="020B0503020204020204" pitchFamily="34" charset="-122"/>
        <a:cs typeface="+mn-cs"/>
      </a:defRPr>
    </a:lvl5pPr>
    <a:lvl6pPr marL="2286000" algn="l" defTabSz="914400" rtl="0" eaLnBrk="1" latinLnBrk="0" hangingPunct="1">
      <a:defRPr sz="1300" kern="1200">
        <a:solidFill>
          <a:schemeClr val="tx1"/>
        </a:solidFill>
        <a:latin typeface="Arial" panose="020B0604020202020204" pitchFamily="34" charset="0"/>
        <a:ea typeface="微软雅黑" panose="020B0503020204020204" pitchFamily="34" charset="-122"/>
        <a:cs typeface="+mn-cs"/>
      </a:defRPr>
    </a:lvl6pPr>
    <a:lvl7pPr marL="2743200" algn="l" defTabSz="914400" rtl="0" eaLnBrk="1" latinLnBrk="0" hangingPunct="1">
      <a:defRPr sz="1300" kern="1200">
        <a:solidFill>
          <a:schemeClr val="tx1"/>
        </a:solidFill>
        <a:latin typeface="Arial" panose="020B0604020202020204" pitchFamily="34" charset="0"/>
        <a:ea typeface="微软雅黑" panose="020B0503020204020204" pitchFamily="34" charset="-122"/>
        <a:cs typeface="+mn-cs"/>
      </a:defRPr>
    </a:lvl7pPr>
    <a:lvl8pPr marL="3200400" algn="l" defTabSz="914400" rtl="0" eaLnBrk="1" latinLnBrk="0" hangingPunct="1">
      <a:defRPr sz="1300" kern="1200">
        <a:solidFill>
          <a:schemeClr val="tx1"/>
        </a:solidFill>
        <a:latin typeface="Arial" panose="020B0604020202020204" pitchFamily="34" charset="0"/>
        <a:ea typeface="微软雅黑" panose="020B0503020204020204" pitchFamily="34" charset="-122"/>
        <a:cs typeface="+mn-cs"/>
      </a:defRPr>
    </a:lvl8pPr>
    <a:lvl9pPr marL="3657600" algn="l" defTabSz="914400" rtl="0" eaLnBrk="1" latinLnBrk="0" hangingPunct="1">
      <a:defRPr sz="1300" kern="1200">
        <a:solidFill>
          <a:schemeClr val="tx1"/>
        </a:solidFill>
        <a:latin typeface="Arial" panose="020B0604020202020204" pitchFamily="34" charset="0"/>
        <a:ea typeface="微软雅黑" panose="020B0503020204020204" pitchFamily="34"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clrMru>
    <a:srgbClr val="FFFFD5"/>
    <a:srgbClr val="FFFFCC"/>
    <a:srgbClr val="FFFFFF"/>
    <a:srgbClr val="00508A"/>
    <a:srgbClr val="EB6C15"/>
    <a:srgbClr val="D05F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53" d="100"/>
          <a:sy n="153" d="100"/>
        </p:scale>
        <p:origin x="-414" y="-84"/>
      </p:cViewPr>
      <p:guideLst>
        <p:guide orient="horz" pos="1709"/>
        <p:guide pos="2880"/>
      </p:guideLst>
    </p:cSldViewPr>
  </p:slideViewPr>
  <p:notesTextViewPr>
    <p:cViewPr>
      <p:scale>
        <a:sx n="1" d="1"/>
        <a:sy n="1" d="1"/>
      </p:scale>
      <p:origin x="0" y="0"/>
    </p:cViewPr>
  </p:notesTextViewPr>
  <p:sorterViewPr>
    <p:cViewPr>
      <p:scale>
        <a:sx n="116" d="100"/>
        <a:sy n="11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tags" Target="tags/tag1.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ea typeface="+mn-ea"/>
              </a:defRPr>
            </a:lvl1pPr>
          </a:lstStyle>
          <a:p>
            <a:pPr>
              <a:defRPr/>
            </a:pPr>
            <a:fld id="{C951BA43-FC92-407B-8434-4896757AF104}" type="datetimeFigureOut">
              <a:rPr lang="zh-CN" altLang="en-US"/>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eaLnBrk="1" hangingPunct="1">
              <a:defRPr sz="1200">
                <a:latin typeface="Calibri" panose="020F0502020204030204" pitchFamily="34" charset="0"/>
                <a:ea typeface="宋体" panose="02010600030101010101" pitchFamily="2" charset="-122"/>
              </a:defRPr>
            </a:lvl1pPr>
          </a:lstStyle>
          <a:p>
            <a:fld id="{2B2E5D3C-B778-4F5A-9C13-A9D0E55B5B09}"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defTabSz="685800" rtl="0" fontAlgn="base">
      <a:spcBef>
        <a:spcPct val="30000"/>
      </a:spcBef>
      <a:spcAft>
        <a:spcPct val="0"/>
      </a:spcAft>
      <a:defRPr sz="900" kern="1200">
        <a:solidFill>
          <a:schemeClr val="tx1"/>
        </a:solidFill>
        <a:latin typeface="+mn-lt"/>
        <a:ea typeface="+mn-ea"/>
        <a:cs typeface="+mn-cs"/>
      </a:defRPr>
    </a:lvl1pPr>
    <a:lvl2pPr marL="342900" algn="l" defTabSz="685800" rtl="0" fontAlgn="base">
      <a:spcBef>
        <a:spcPct val="30000"/>
      </a:spcBef>
      <a:spcAft>
        <a:spcPct val="0"/>
      </a:spcAft>
      <a:defRPr sz="900" kern="1200">
        <a:solidFill>
          <a:schemeClr val="tx1"/>
        </a:solidFill>
        <a:latin typeface="+mn-lt"/>
        <a:ea typeface="+mn-ea"/>
        <a:cs typeface="+mn-cs"/>
      </a:defRPr>
    </a:lvl2pPr>
    <a:lvl3pPr marL="685800" algn="l" defTabSz="685800" rtl="0" fontAlgn="base">
      <a:spcBef>
        <a:spcPct val="30000"/>
      </a:spcBef>
      <a:spcAft>
        <a:spcPct val="0"/>
      </a:spcAft>
      <a:defRPr sz="900" kern="1200">
        <a:solidFill>
          <a:schemeClr val="tx1"/>
        </a:solidFill>
        <a:latin typeface="+mn-lt"/>
        <a:ea typeface="+mn-ea"/>
        <a:cs typeface="+mn-cs"/>
      </a:defRPr>
    </a:lvl3pPr>
    <a:lvl4pPr marL="1028700" algn="l" defTabSz="685800" rtl="0" fontAlgn="base">
      <a:spcBef>
        <a:spcPct val="30000"/>
      </a:spcBef>
      <a:spcAft>
        <a:spcPct val="0"/>
      </a:spcAft>
      <a:defRPr sz="900" kern="1200">
        <a:solidFill>
          <a:schemeClr val="tx1"/>
        </a:solidFill>
        <a:latin typeface="+mn-lt"/>
        <a:ea typeface="+mn-ea"/>
        <a:cs typeface="+mn-cs"/>
      </a:defRPr>
    </a:lvl4pPr>
    <a:lvl5pPr marL="1371600" algn="l" defTabSz="685800" rtl="0" fontAlgn="base">
      <a:spcBef>
        <a:spcPct val="30000"/>
      </a:spcBef>
      <a:spcAft>
        <a:spcPct val="0"/>
      </a:spcAft>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71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71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CB8B5807-17D2-46B1-87F5-CE18FC529DF5}"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560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560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5399386F-9A2B-4724-B853-D4468B16F6D9}"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093FBF9-15B9-4F32-8C26-BDEB43E74BAE}"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264B3A4E-65B7-46FF-A16F-0B8E872100E0}"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093FBF9-15B9-4F32-8C26-BDEB43E74BAE}"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017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5018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8074E07-5093-42AF-AD4F-2762F1F5B71B}"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96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97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5FEC9183-15C4-4AE8-9D36-B9E8A852C036}"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58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58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3726BC13-60B8-424B-B3C1-EDB52127C288}"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093FBF9-15B9-4F32-8C26-BDEB43E74BAE}"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093FBF9-15B9-4F32-8C26-BDEB43E74BAE}"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58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r>
              <a:rPr lang="zh-CN" altLang="en-US" smtClean="0"/>
              <a:t>  var placeSearch = new AMap.PlaceSearch({ </a:t>
            </a:r>
            <a:endParaRPr lang="zh-CN" altLang="en-US" smtClean="0"/>
          </a:p>
          <a:p>
            <a:pPr>
              <a:spcBef>
                <a:spcPct val="0"/>
              </a:spcBef>
            </a:pPr>
            <a:r>
              <a:rPr lang="zh-CN" altLang="en-US" smtClean="0"/>
              <a:t>        type: '公交', // 兴趣点类别</a:t>
            </a:r>
            <a:endParaRPr lang="zh-CN" altLang="en-US" smtClean="0"/>
          </a:p>
          <a:p>
            <a:pPr>
              <a:spcBef>
                <a:spcPct val="0"/>
              </a:spcBef>
            </a:pPr>
            <a:r>
              <a:rPr lang="zh-CN" altLang="en-US" smtClean="0"/>
              <a:t>        pageSize: 5, // 单页显示结果条数</a:t>
            </a:r>
            <a:endParaRPr lang="zh-CN" altLang="en-US" smtClean="0"/>
          </a:p>
          <a:p>
            <a:pPr>
              <a:spcBef>
                <a:spcPct val="0"/>
              </a:spcBef>
            </a:pPr>
            <a:r>
              <a:rPr lang="zh-CN" altLang="en-US" smtClean="0"/>
              <a:t>        pageIndex: 1, // 页码</a:t>
            </a:r>
            <a:endParaRPr lang="zh-CN" altLang="en-US" smtClean="0"/>
          </a:p>
          <a:p>
            <a:pPr>
              <a:spcBef>
                <a:spcPct val="0"/>
              </a:spcBef>
            </a:pPr>
            <a:r>
              <a:rPr lang="zh-CN" altLang="en-US" smtClean="0"/>
              <a:t>        city: "029", // 兴趣点城市</a:t>
            </a:r>
            <a:endParaRPr lang="zh-CN" altLang="en-US" smtClean="0"/>
          </a:p>
          <a:p>
            <a:pPr>
              <a:spcBef>
                <a:spcPct val="0"/>
              </a:spcBef>
            </a:pPr>
            <a:r>
              <a:rPr lang="zh-CN" altLang="en-US" smtClean="0"/>
              <a:t>        citylimit: true,  //是否强制限制在设置的城市内搜索</a:t>
            </a:r>
            <a:endParaRPr lang="zh-CN" altLang="en-US" smtClean="0"/>
          </a:p>
          <a:p>
            <a:pPr>
              <a:spcBef>
                <a:spcPct val="0"/>
              </a:spcBef>
            </a:pPr>
            <a:r>
              <a:rPr lang="zh-CN" altLang="en-US" smtClean="0"/>
              <a:t>        map: map, // 展现结果的地图实例</a:t>
            </a:r>
            <a:endParaRPr lang="zh-CN" altLang="en-US" smtClean="0"/>
          </a:p>
          <a:p>
            <a:pPr>
              <a:spcBef>
                <a:spcPct val="0"/>
              </a:spcBef>
            </a:pPr>
            <a:r>
              <a:rPr lang="zh-CN" altLang="en-US" smtClean="0"/>
              <a:t>        panel: "panel", // 结果列表将在此容器中进行展示。</a:t>
            </a:r>
            <a:endParaRPr lang="zh-CN" altLang="en-US" smtClean="0"/>
          </a:p>
          <a:p>
            <a:pPr>
              <a:spcBef>
                <a:spcPct val="0"/>
              </a:spcBef>
            </a:pPr>
            <a:r>
              <a:rPr lang="zh-CN" altLang="en-US" smtClean="0"/>
              <a:t>        autoFitView: true // 是否自动调整地图视野使绘制的 Marker点都处于视口的可见范围</a:t>
            </a:r>
            <a:endParaRPr lang="zh-CN" altLang="en-US" smtClean="0"/>
          </a:p>
          <a:p>
            <a:pPr>
              <a:spcBef>
                <a:spcPct val="0"/>
              </a:spcBef>
            </a:pPr>
            <a:r>
              <a:rPr lang="zh-CN" altLang="en-US" smtClean="0"/>
              <a:t>    });</a:t>
            </a:r>
            <a:endParaRPr lang="zh-CN" altLang="en-US" smtClean="0"/>
          </a:p>
        </p:txBody>
      </p:sp>
      <p:sp>
        <p:nvSpPr>
          <p:cNvPr id="358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3726BC13-60B8-424B-B3C1-EDB52127C288}"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921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922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B3A57850-529F-45C5-A2D3-C5EC26DD00A3}"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58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r>
              <a:rPr lang="zh-CN" altLang="en-US" smtClean="0"/>
              <a:t>  var placeSearch = new AMap.PlaceSearch({ </a:t>
            </a:r>
            <a:endParaRPr lang="zh-CN" altLang="en-US" smtClean="0"/>
          </a:p>
          <a:p>
            <a:pPr>
              <a:spcBef>
                <a:spcPct val="0"/>
              </a:spcBef>
            </a:pPr>
            <a:r>
              <a:rPr lang="zh-CN" altLang="en-US" smtClean="0"/>
              <a:t>        type: '公交', // 兴趣点类别</a:t>
            </a:r>
            <a:endParaRPr lang="zh-CN" altLang="en-US" smtClean="0"/>
          </a:p>
          <a:p>
            <a:pPr>
              <a:spcBef>
                <a:spcPct val="0"/>
              </a:spcBef>
            </a:pPr>
            <a:r>
              <a:rPr lang="zh-CN" altLang="en-US" smtClean="0"/>
              <a:t>        pageSize: 5, // 单页显示结果条数</a:t>
            </a:r>
            <a:endParaRPr lang="zh-CN" altLang="en-US" smtClean="0"/>
          </a:p>
          <a:p>
            <a:pPr>
              <a:spcBef>
                <a:spcPct val="0"/>
              </a:spcBef>
            </a:pPr>
            <a:r>
              <a:rPr lang="zh-CN" altLang="en-US" smtClean="0"/>
              <a:t>        pageIndex: 1, // 页码</a:t>
            </a:r>
            <a:endParaRPr lang="zh-CN" altLang="en-US" smtClean="0"/>
          </a:p>
          <a:p>
            <a:pPr>
              <a:spcBef>
                <a:spcPct val="0"/>
              </a:spcBef>
            </a:pPr>
            <a:r>
              <a:rPr lang="zh-CN" altLang="en-US" smtClean="0"/>
              <a:t>        city: "029", // 兴趣点城市</a:t>
            </a:r>
            <a:endParaRPr lang="zh-CN" altLang="en-US" smtClean="0"/>
          </a:p>
          <a:p>
            <a:pPr>
              <a:spcBef>
                <a:spcPct val="0"/>
              </a:spcBef>
            </a:pPr>
            <a:r>
              <a:rPr lang="zh-CN" altLang="en-US" smtClean="0"/>
              <a:t>        citylimit: true,  //是否强制限制在设置的城市内搜索</a:t>
            </a:r>
            <a:endParaRPr lang="zh-CN" altLang="en-US" smtClean="0"/>
          </a:p>
          <a:p>
            <a:pPr>
              <a:spcBef>
                <a:spcPct val="0"/>
              </a:spcBef>
            </a:pPr>
            <a:r>
              <a:rPr lang="zh-CN" altLang="en-US" smtClean="0"/>
              <a:t>        map: map, // 展现结果的地图实例</a:t>
            </a:r>
            <a:endParaRPr lang="zh-CN" altLang="en-US" smtClean="0"/>
          </a:p>
          <a:p>
            <a:pPr>
              <a:spcBef>
                <a:spcPct val="0"/>
              </a:spcBef>
            </a:pPr>
            <a:r>
              <a:rPr lang="zh-CN" altLang="en-US" smtClean="0"/>
              <a:t>        panel: "panel", // 结果列表将在此容器中进行展示。</a:t>
            </a:r>
            <a:endParaRPr lang="zh-CN" altLang="en-US" smtClean="0"/>
          </a:p>
          <a:p>
            <a:pPr>
              <a:spcBef>
                <a:spcPct val="0"/>
              </a:spcBef>
            </a:pPr>
            <a:r>
              <a:rPr lang="zh-CN" altLang="en-US" smtClean="0"/>
              <a:t>        autoFitView: true // 是否自动调整地图视野使绘制的 Marker点都处于视口的可见范围</a:t>
            </a:r>
            <a:endParaRPr lang="zh-CN" altLang="en-US" smtClean="0"/>
          </a:p>
          <a:p>
            <a:pPr>
              <a:spcBef>
                <a:spcPct val="0"/>
              </a:spcBef>
            </a:pPr>
            <a:r>
              <a:rPr lang="zh-CN" altLang="en-US" smtClean="0"/>
              <a:t>    });</a:t>
            </a:r>
            <a:endParaRPr lang="zh-CN" altLang="en-US" smtClean="0"/>
          </a:p>
        </p:txBody>
      </p:sp>
      <p:sp>
        <p:nvSpPr>
          <p:cNvPr id="358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3726BC13-60B8-424B-B3C1-EDB52127C288}"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093FBF9-15B9-4F32-8C26-BDEB43E74BAE}"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093FBF9-15B9-4F32-8C26-BDEB43E74BAE}"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093FBF9-15B9-4F32-8C26-BDEB43E74BAE}"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093FBF9-15B9-4F32-8C26-BDEB43E74BAE}"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355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355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7298A38-3EA5-4BF5-8366-7C9A4FD08DFF}"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093FBF9-15B9-4F32-8C26-BDEB43E74BAE}"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093FBF9-15B9-4F32-8C26-BDEB43E74BAE}"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83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583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2A954D85-5049-469F-B198-7327E87CA2F4}"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560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560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5399386F-9A2B-4724-B853-D4468B16F6D9}"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536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536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B6F1BBEC-3A10-4F7B-ACE6-150CF1C3DA9F}"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741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741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C69EEE50-FB36-431B-AA21-AADED8821D46}"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945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r>
              <a:rPr lang="zh-CN" altLang="en-US" smtClean="0"/>
              <a:t>O2O即Online To Offline，是指将线下的商务机会与互联网结合，让互联网成为线下交易的前台</a:t>
            </a:r>
            <a:endParaRPr lang="zh-CN" altLang="en-US" smtClean="0"/>
          </a:p>
        </p:txBody>
      </p:sp>
      <p:sp>
        <p:nvSpPr>
          <p:cNvPr id="1946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BDA31D61-05BE-4A97-B644-03797E2612E8}"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222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5222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9A83C46A-054D-4EE0-B934-7B818265476C}"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198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198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093FBF9-15B9-4F32-8C26-BDEB43E74BAE}"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017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5018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fld id="{18074E07-5093-42AF-AD4F-2762F1F5B71B}" type="slidenum">
              <a:rPr lang="zh-CN" altLang="en-US" sz="1200">
                <a:latin typeface="Calibri" panose="020F0502020204030204" pitchFamily="34" charset="0"/>
                <a:ea typeface="宋体" panose="02010600030101010101" pitchFamily="2" charset="-122"/>
              </a:rPr>
            </a:fld>
            <a:endParaRPr lang="zh-CN" altLang="en-US" sz="1200">
              <a:latin typeface="Calibri" panose="020F0502020204030204" pitchFamily="34"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lvl1pPr>
              <a:defRPr/>
            </a:lvl1pPr>
          </a:lstStyle>
          <a:p>
            <a:pPr>
              <a:defRPr/>
            </a:pPr>
            <a:fld id="{13A86F7C-AA7E-48CB-AA57-D2E8CAD890D0}"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A91A8158-67CF-489B-AEC5-D19F49513700}"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53510EA6-1403-4078-BA36-7ED791250862}"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978F08E2-0910-41AE-9EFE-2EC110B08D66}" type="slidenum">
              <a:rPr lang="zh-CN" altLang="en-US"/>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lvl1pPr>
              <a:defRPr/>
            </a:lvl1pPr>
          </a:lstStyle>
          <a:p>
            <a:pPr>
              <a:defRPr/>
            </a:pPr>
            <a:fld id="{FD19E68B-9E3F-4FF0-A4C3-320154148CF5}" type="datetimeFigureOut">
              <a:rPr lang="zh-CN" altLang="en-US"/>
            </a:fld>
            <a:endParaRPr lang="zh-CN" altLang="en-US"/>
          </a:p>
        </p:txBody>
      </p:sp>
      <p:sp>
        <p:nvSpPr>
          <p:cNvPr id="5" name="Footer Placeholder 4"/>
          <p:cNvSpPr>
            <a:spLocks noGrp="1"/>
          </p:cNvSpPr>
          <p:nvPr>
            <p:ph type="ftr" sz="quarter" idx="11"/>
          </p:nvPr>
        </p:nvSpPr>
        <p:spPr/>
        <p:txBody>
          <a:bodyPr/>
          <a:lstStyle>
            <a:lvl1pPr>
              <a:defRPr/>
            </a:lvl1pPr>
          </a:lstStyle>
          <a:p>
            <a:pPr>
              <a:defRPr/>
            </a:pPr>
            <a:endParaRPr lang="zh-CN" altLang="en-US"/>
          </a:p>
        </p:txBody>
      </p:sp>
      <p:sp>
        <p:nvSpPr>
          <p:cNvPr id="6" name="Slide Number Placeholder 5"/>
          <p:cNvSpPr>
            <a:spLocks noGrp="1"/>
          </p:cNvSpPr>
          <p:nvPr>
            <p:ph type="sldNum" sz="quarter" idx="12"/>
          </p:nvPr>
        </p:nvSpPr>
        <p:spPr/>
        <p:txBody>
          <a:bodyPr/>
          <a:lstStyle>
            <a:lvl1pPr>
              <a:defRPr/>
            </a:lvl1pPr>
          </a:lstStyle>
          <a:p>
            <a:fld id="{E340DCF1-B32F-477E-9794-D13255E048B0}" type="slidenum">
              <a:rPr lang="zh-CN" altLang="en-US"/>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垂直排列标题与&#10;文本">
    <p:spTree>
      <p:nvGrpSpPr>
        <p:cNvPr id="1" name=""/>
        <p:cNvGrpSpPr/>
        <p:nvPr/>
      </p:nvGrpSpPr>
      <p:grpSpPr>
        <a:xfrm>
          <a:off x="0" y="0"/>
          <a:ext cx="0" cy="0"/>
          <a:chOff x="0" y="0"/>
          <a:chExt cx="0" cy="0"/>
        </a:xfrm>
      </p:grpSpPr>
      <p:pic>
        <p:nvPicPr>
          <p:cNvPr id="2" name="图片 6"/>
          <p:cNvPicPr>
            <a:picLocks noChangeAspect="1"/>
          </p:cNvPicPr>
          <p:nvPr userDrawn="1"/>
        </p:nvPicPr>
        <p:blipFill>
          <a:blip r:embed="rId2" cstate="email"/>
          <a:srcRect/>
          <a:stretch>
            <a:fillRect/>
          </a:stretch>
        </p:blipFill>
        <p:spPr bwMode="auto">
          <a:xfrm>
            <a:off x="0" y="0"/>
            <a:ext cx="915035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2" name="图片 6"/>
          <p:cNvPicPr>
            <a:picLocks noChangeAspect="1"/>
          </p:cNvPicPr>
          <p:nvPr userDrawn="1"/>
        </p:nvPicPr>
        <p:blipFill>
          <a:blip r:embed="rId2"/>
          <a:srcRect/>
          <a:stretch>
            <a:fillRect/>
          </a:stretch>
        </p:blipFill>
        <p:spPr bwMode="auto">
          <a:xfrm>
            <a:off x="0" y="0"/>
            <a:ext cx="9144000" cy="5148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8_标题幻灯片">
    <p:spTree>
      <p:nvGrpSpPr>
        <p:cNvPr id="1" name=""/>
        <p:cNvGrpSpPr/>
        <p:nvPr/>
      </p:nvGrpSpPr>
      <p:grpSpPr>
        <a:xfrm>
          <a:off x="0" y="0"/>
          <a:ext cx="0" cy="0"/>
          <a:chOff x="0" y="0"/>
          <a:chExt cx="0" cy="0"/>
        </a:xfrm>
      </p:grpSpPr>
      <p:sp>
        <p:nvSpPr>
          <p:cNvPr id="2" name="矩形 1"/>
          <p:cNvSpPr/>
          <p:nvPr userDrawn="1"/>
        </p:nvSpPr>
        <p:spPr>
          <a:xfrm>
            <a:off x="0" y="0"/>
            <a:ext cx="9144000" cy="700088"/>
          </a:xfrm>
          <a:prstGeom prst="rect">
            <a:avLst/>
          </a:prstGeom>
          <a:solidFill>
            <a:srgbClr val="41445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pic>
        <p:nvPicPr>
          <p:cNvPr id="3" name="图片 7"/>
          <p:cNvPicPr>
            <a:picLocks noChangeAspect="1"/>
          </p:cNvPicPr>
          <p:nvPr userDrawn="1"/>
        </p:nvPicPr>
        <p:blipFill>
          <a:blip r:embed="rId2" cstate="email"/>
          <a:srcRect/>
          <a:stretch>
            <a:fillRect/>
          </a:stretch>
        </p:blipFill>
        <p:spPr bwMode="auto">
          <a:xfrm>
            <a:off x="179388" y="-20638"/>
            <a:ext cx="1704975" cy="7207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矩形 8"/>
          <p:cNvSpPr>
            <a:spLocks noChangeArrowheads="1"/>
          </p:cNvSpPr>
          <p:nvPr userDrawn="1"/>
        </p:nvSpPr>
        <p:spPr bwMode="auto">
          <a:xfrm>
            <a:off x="6477000" y="176213"/>
            <a:ext cx="903288" cy="307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zh-CN" altLang="en-US" sz="1400">
                <a:solidFill>
                  <a:schemeClr val="bg1"/>
                </a:solidFill>
                <a:latin typeface="微软雅黑" panose="020B0503020204020204" pitchFamily="34" charset="-122"/>
              </a:rPr>
              <a:t>参考文献</a:t>
            </a:r>
            <a:endParaRPr lang="zh-CN" altLang="en-US" sz="1400">
              <a:solidFill>
                <a:schemeClr val="bg1"/>
              </a:solidFill>
              <a:latin typeface="微软雅黑" panose="020B0503020204020204" pitchFamily="34" charset="-122"/>
            </a:endParaRPr>
          </a:p>
        </p:txBody>
      </p:sp>
      <p:sp>
        <p:nvSpPr>
          <p:cNvPr id="5" name="矩形 4"/>
          <p:cNvSpPr/>
          <p:nvPr userDrawn="1"/>
        </p:nvSpPr>
        <p:spPr>
          <a:xfrm>
            <a:off x="8564563" y="258763"/>
            <a:ext cx="184150" cy="138112"/>
          </a:xfrm>
          <a:prstGeom prst="rect">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latin typeface="微软雅黑" panose="020B0503020204020204" pitchFamily="34" charset="-122"/>
            </a:endParaRPr>
          </a:p>
        </p:txBody>
      </p:sp>
      <p:sp>
        <p:nvSpPr>
          <p:cNvPr id="6" name="矩形 5"/>
          <p:cNvSpPr/>
          <p:nvPr userDrawn="1"/>
        </p:nvSpPr>
        <p:spPr>
          <a:xfrm>
            <a:off x="8329613" y="258763"/>
            <a:ext cx="182562" cy="13811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latin typeface="微软雅黑" panose="020B0503020204020204" pitchFamily="34" charset="-122"/>
            </a:endParaRPr>
          </a:p>
        </p:txBody>
      </p:sp>
      <p:sp>
        <p:nvSpPr>
          <p:cNvPr id="7" name="矩形 6"/>
          <p:cNvSpPr/>
          <p:nvPr userDrawn="1"/>
        </p:nvSpPr>
        <p:spPr>
          <a:xfrm>
            <a:off x="8097838" y="258763"/>
            <a:ext cx="184150" cy="13811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latin typeface="微软雅黑" panose="020B0503020204020204" pitchFamily="34" charset="-122"/>
            </a:endParaRPr>
          </a:p>
        </p:txBody>
      </p:sp>
      <p:sp>
        <p:nvSpPr>
          <p:cNvPr id="8" name="矩形 7"/>
          <p:cNvSpPr/>
          <p:nvPr userDrawn="1"/>
        </p:nvSpPr>
        <p:spPr>
          <a:xfrm>
            <a:off x="7861300" y="258763"/>
            <a:ext cx="184150" cy="13811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latin typeface="微软雅黑" panose="020B0503020204020204" pitchFamily="34" charset="-122"/>
            </a:endParaRPr>
          </a:p>
        </p:txBody>
      </p:sp>
      <p:sp>
        <p:nvSpPr>
          <p:cNvPr id="9" name="矩形 8"/>
          <p:cNvSpPr/>
          <p:nvPr userDrawn="1"/>
        </p:nvSpPr>
        <p:spPr>
          <a:xfrm>
            <a:off x="7626350" y="258763"/>
            <a:ext cx="184150" cy="138112"/>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latin typeface="微软雅黑" panose="020B0503020204020204" pitchFamily="34" charset="-122"/>
            </a:endParaRPr>
          </a:p>
        </p:txBody>
      </p:sp>
      <p:sp>
        <p:nvSpPr>
          <p:cNvPr id="10" name="矩形 9"/>
          <p:cNvSpPr/>
          <p:nvPr userDrawn="1"/>
        </p:nvSpPr>
        <p:spPr>
          <a:xfrm>
            <a:off x="7383463" y="258763"/>
            <a:ext cx="184150" cy="138112"/>
          </a:xfrm>
          <a:prstGeom prst="rect">
            <a:avLst/>
          </a:prstGeom>
          <a:solidFill>
            <a:schemeClr val="bg1">
              <a:lumMod val="85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latin typeface="微软雅黑" panose="020B0503020204020204" pitchFamily="34" charset="-122"/>
            </a:endParaRPr>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628650" y="274638"/>
            <a:ext cx="7886700" cy="993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endParaRPr lang="en-US" smtClean="0"/>
          </a:p>
        </p:txBody>
      </p:sp>
      <p:sp>
        <p:nvSpPr>
          <p:cNvPr id="3" name="Text Placeholder 2"/>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eaLnBrk="1" fontAlgn="auto" hangingPunct="1">
              <a:spcBef>
                <a:spcPts val="0"/>
              </a:spcBef>
              <a:spcAft>
                <a:spcPts val="0"/>
              </a:spcAft>
              <a:defRPr sz="900" smtClean="0">
                <a:solidFill>
                  <a:schemeClr val="tx1">
                    <a:tint val="75000"/>
                  </a:schemeClr>
                </a:solidFill>
                <a:latin typeface="+mn-lt"/>
                <a:ea typeface="+mn-ea"/>
              </a:defRPr>
            </a:lvl1pPr>
          </a:lstStyle>
          <a:p>
            <a:pPr>
              <a:defRPr/>
            </a:pPr>
            <a:fld id="{B7752386-1701-49C2-8810-094709A2DCDB}" type="datetimeFigureOut">
              <a:rPr lang="zh-CN" altLang="en-US"/>
            </a:fld>
            <a:endParaRPr lang="zh-CN" altLang="en-US"/>
          </a:p>
        </p:txBody>
      </p:sp>
      <p:sp>
        <p:nvSpPr>
          <p:cNvPr id="5" name="Footer Placeholder 4"/>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eaLnBrk="1" fontAlgn="auto" hangingPunct="1">
              <a:spcBef>
                <a:spcPts val="0"/>
              </a:spcBef>
              <a:spcAft>
                <a:spcPts val="0"/>
              </a:spcAft>
              <a:defRPr sz="900">
                <a:solidFill>
                  <a:schemeClr val="tx1">
                    <a:tint val="75000"/>
                  </a:schemeClr>
                </a:solidFill>
                <a:latin typeface="+mn-lt"/>
                <a:ea typeface="+mn-ea"/>
              </a:defRPr>
            </a:lvl1pPr>
          </a:lstStyle>
          <a:p>
            <a:pPr>
              <a:defRPr/>
            </a:pPr>
            <a:endParaRPr lang="zh-CN" altLang="en-US"/>
          </a:p>
        </p:txBody>
      </p:sp>
      <p:sp>
        <p:nvSpPr>
          <p:cNvPr id="6" name="Slide Number Placeholder 5"/>
          <p:cNvSpPr>
            <a:spLocks noGrp="1"/>
          </p:cNvSpPr>
          <p:nvPr>
            <p:ph type="sldNum" sz="quarter" idx="4"/>
          </p:nvPr>
        </p:nvSpPr>
        <p:spPr>
          <a:xfrm>
            <a:off x="6457950" y="4767263"/>
            <a:ext cx="2057400" cy="274637"/>
          </a:xfrm>
          <a:prstGeom prst="rect">
            <a:avLst/>
          </a:prstGeom>
        </p:spPr>
        <p:txBody>
          <a:bodyPr vert="horz" wrap="square" lIns="91440" tIns="45720" rIns="91440" bIns="45720" numCol="1" anchor="ctr" anchorCtr="0" compatLnSpc="1"/>
          <a:lstStyle>
            <a:lvl1pPr algn="r" eaLnBrk="1" hangingPunct="1">
              <a:defRPr sz="900">
                <a:solidFill>
                  <a:srgbClr val="898989"/>
                </a:solidFill>
              </a:defRPr>
            </a:lvl1pPr>
          </a:lstStyle>
          <a:p>
            <a:fld id="{CBEC0B7F-EF34-4F1C-87CA-51F8506DCC08}"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timing>
    <p:tnLst>
      <p:par>
        <p:cTn id="1" dur="indefinite" restart="never" nodeType="tmRoot"/>
      </p:par>
    </p:tnLst>
  </p:timing>
  <p:txStyles>
    <p:titleStyle>
      <a:lvl1pPr algn="l" defTabSz="685800" rtl="0" fontAlgn="base">
        <a:lnSpc>
          <a:spcPct val="90000"/>
        </a:lnSpc>
        <a:spcBef>
          <a:spcPct val="0"/>
        </a:spcBef>
        <a:spcAft>
          <a:spcPct val="0"/>
        </a:spcAft>
        <a:defRPr sz="3300" kern="1200">
          <a:solidFill>
            <a:schemeClr val="tx1"/>
          </a:solidFill>
          <a:latin typeface="+mj-lt"/>
          <a:ea typeface="+mj-ea"/>
          <a:cs typeface="+mj-cs"/>
        </a:defRPr>
      </a:lvl1pPr>
      <a:lvl2pPr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pitchFamily="34" charset="-122"/>
        </a:defRPr>
      </a:lvl2pPr>
      <a:lvl3pPr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pitchFamily="34" charset="-122"/>
        </a:defRPr>
      </a:lvl3pPr>
      <a:lvl4pPr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pitchFamily="34" charset="-122"/>
        </a:defRPr>
      </a:lvl4pPr>
      <a:lvl5pPr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pitchFamily="34" charset="-122"/>
        </a:defRPr>
      </a:lvl5pPr>
      <a:lvl6pPr marL="457200"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pitchFamily="34" charset="-122"/>
        </a:defRPr>
      </a:lvl6pPr>
      <a:lvl7pPr marL="914400"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pitchFamily="34" charset="-122"/>
        </a:defRPr>
      </a:lvl7pPr>
      <a:lvl8pPr marL="1371600"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pitchFamily="34" charset="-122"/>
        </a:defRPr>
      </a:lvl8pPr>
      <a:lvl9pPr marL="1828800" algn="l" defTabSz="685800" rtl="0" fontAlgn="base">
        <a:lnSpc>
          <a:spcPct val="90000"/>
        </a:lnSpc>
        <a:spcBef>
          <a:spcPct val="0"/>
        </a:spcBef>
        <a:spcAft>
          <a:spcPct val="0"/>
        </a:spcAft>
        <a:defRPr sz="3300">
          <a:solidFill>
            <a:schemeClr val="tx1"/>
          </a:solidFill>
          <a:latin typeface="Arial" panose="020B0604020202020204" pitchFamily="34" charset="0"/>
          <a:ea typeface="微软雅黑" panose="020B0503020204020204" pitchFamily="34" charset="-122"/>
        </a:defRPr>
      </a:lvl9pPr>
    </p:titleStyle>
    <p:bodyStyle>
      <a:lvl1pPr marL="171450" indent="-171450" algn="l" defTabSz="685800" rtl="0" fontAlgn="base">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fontAlgn="base">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fontAlgn="base">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4.xml"/><Relationship Id="rId3" Type="http://schemas.openxmlformats.org/officeDocument/2006/relationships/image" Target="../media/image6.png"/><Relationship Id="rId2" Type="http://schemas.openxmlformats.org/officeDocument/2006/relationships/image" Target="../media/image5.emf"/><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4.xml"/><Relationship Id="rId2" Type="http://schemas.openxmlformats.org/officeDocument/2006/relationships/image" Target="../media/image6.png"/><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4.xml"/><Relationship Id="rId2" Type="http://schemas.openxmlformats.org/officeDocument/2006/relationships/image" Target="../media/image6.png"/><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4.xml"/><Relationship Id="rId2" Type="http://schemas.openxmlformats.org/officeDocument/2006/relationships/image" Target="../media/image9.png"/><Relationship Id="rId1"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22.xml"/><Relationship Id="rId6"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s>
</file>

<file path=ppt/slides/_rels/slide23.xml.rels><?xml version="1.0" encoding="UTF-8" standalone="yes"?>
<Relationships xmlns="http://schemas.openxmlformats.org/package/2006/relationships"><Relationship Id="rId7" Type="http://schemas.openxmlformats.org/officeDocument/2006/relationships/notesSlide" Target="../notesSlides/notesSlide23.xml"/><Relationship Id="rId6"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 Id="rId3" Type="http://schemas.openxmlformats.org/officeDocument/2006/relationships/image" Target="../media/image6.png"/><Relationship Id="rId2" Type="http://schemas.openxmlformats.org/officeDocument/2006/relationships/image" Target="../media/image15.png"/><Relationship Id="rId1" Type="http://schemas.openxmlformats.org/officeDocument/2006/relationships/image" Target="../media/image14.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4.xml"/><Relationship Id="rId2" Type="http://schemas.openxmlformats.org/officeDocument/2006/relationships/image" Target="../media/image6.png"/><Relationship Id="rId1" Type="http://schemas.openxmlformats.org/officeDocument/2006/relationships/image" Target="../media/image18.png"/></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5.xml"/><Relationship Id="rId4" Type="http://schemas.openxmlformats.org/officeDocument/2006/relationships/slideLayout" Target="../slideLayouts/slideLayout4.xml"/><Relationship Id="rId3" Type="http://schemas.openxmlformats.org/officeDocument/2006/relationships/image" Target="../media/image6.png"/><Relationship Id="rId2" Type="http://schemas.openxmlformats.org/officeDocument/2006/relationships/image" Target="../media/image20.png"/><Relationship Id="rId1"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29" name="文本框 28"/>
          <p:cNvSpPr txBox="1"/>
          <p:nvPr/>
        </p:nvSpPr>
        <p:spPr>
          <a:xfrm>
            <a:off x="317183" y="187325"/>
            <a:ext cx="3413125" cy="368300"/>
          </a:xfrm>
          <a:prstGeom prst="rect">
            <a:avLst/>
          </a:prstGeom>
          <a:noFill/>
        </p:spPr>
        <p:txBody>
          <a:bodyPr>
            <a:spAutoFit/>
          </a:bodyPr>
          <a:lstStyle/>
          <a:p>
            <a:pPr eaLnBrk="1" fontAlgn="auto" hangingPunct="1">
              <a:spcBef>
                <a:spcPts val="0"/>
              </a:spcBef>
              <a:spcAft>
                <a:spcPts val="0"/>
              </a:spcAft>
              <a:defRPr/>
            </a:pPr>
            <a:r>
              <a:rPr lang="zh-CN" altLang="en-US" sz="1800" dirty="0">
                <a:latin typeface="+mn-ea"/>
                <a:ea typeface="+mn-ea"/>
              </a:rPr>
              <a:t>西安邮电大学计算机学院</a:t>
            </a:r>
            <a:endParaRPr lang="zh-CN" altLang="en-US" sz="1800" dirty="0">
              <a:latin typeface="+mn-ea"/>
              <a:ea typeface="+mn-ea"/>
            </a:endParaRPr>
          </a:p>
        </p:txBody>
      </p:sp>
      <p:sp>
        <p:nvSpPr>
          <p:cNvPr id="27" name="文本框 26"/>
          <p:cNvSpPr txBox="1"/>
          <p:nvPr/>
        </p:nvSpPr>
        <p:spPr>
          <a:xfrm>
            <a:off x="224155" y="1363980"/>
            <a:ext cx="6764020" cy="675640"/>
          </a:xfrm>
          <a:prstGeom prst="rect">
            <a:avLst/>
          </a:prstGeom>
          <a:noFill/>
        </p:spPr>
        <p:txBody>
          <a:bodyPr wrap="square">
            <a:spAutoFit/>
          </a:bodyPr>
          <a:lstStyle/>
          <a:p>
            <a:pPr algn="ctr" eaLnBrk="1" fontAlgn="auto" hangingPunct="1">
              <a:spcBef>
                <a:spcPts val="0"/>
              </a:spcBef>
              <a:spcAft>
                <a:spcPts val="0"/>
              </a:spcAft>
              <a:defRPr/>
            </a:pPr>
            <a:r>
              <a:rPr lang="zh-CN" altLang="en-US" sz="3800" b="1" dirty="0">
                <a:solidFill>
                  <a:schemeClr val="tx1">
                    <a:lumMod val="85000"/>
                    <a:lumOff val="15000"/>
                  </a:schemeClr>
                </a:solidFill>
                <a:latin typeface="+mn-ea"/>
                <a:ea typeface="+mn-ea"/>
              </a:rPr>
              <a:t>基于</a:t>
            </a:r>
            <a:r>
              <a:rPr lang="en-US" altLang="zh-CN" sz="3800" b="1" dirty="0">
                <a:solidFill>
                  <a:schemeClr val="tx1">
                    <a:lumMod val="85000"/>
                    <a:lumOff val="15000"/>
                  </a:schemeClr>
                </a:solidFill>
                <a:latin typeface="+mn-ea"/>
                <a:ea typeface="+mn-ea"/>
              </a:rPr>
              <a:t>WEB</a:t>
            </a:r>
            <a:r>
              <a:rPr lang="zh-CN" altLang="en-US" sz="3800" b="1" dirty="0">
                <a:solidFill>
                  <a:schemeClr val="tx1">
                    <a:lumMod val="85000"/>
                    <a:lumOff val="15000"/>
                  </a:schemeClr>
                </a:solidFill>
                <a:latin typeface="+mn-ea"/>
                <a:ea typeface="+mn-ea"/>
              </a:rPr>
              <a:t>的房产中介管理系统</a:t>
            </a:r>
            <a:endParaRPr lang="zh-CN" altLang="en-US" sz="3800" b="1" dirty="0">
              <a:solidFill>
                <a:schemeClr val="tx1">
                  <a:lumMod val="85000"/>
                  <a:lumOff val="15000"/>
                </a:schemeClr>
              </a:solidFill>
              <a:latin typeface="+mn-ea"/>
              <a:ea typeface="+mn-ea"/>
            </a:endParaRPr>
          </a:p>
        </p:txBody>
      </p:sp>
      <p:sp>
        <p:nvSpPr>
          <p:cNvPr id="32" name="文本框 31"/>
          <p:cNvSpPr txBox="1">
            <a:spLocks noChangeArrowheads="1"/>
          </p:cNvSpPr>
          <p:nvPr/>
        </p:nvSpPr>
        <p:spPr bwMode="auto">
          <a:xfrm>
            <a:off x="482600" y="2022475"/>
            <a:ext cx="5307013" cy="291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a:t>Real Estate Intermediary Management System Based on WEB</a:t>
            </a:r>
            <a:endParaRPr lang="zh-CN" altLang="en-US"/>
          </a:p>
        </p:txBody>
      </p:sp>
      <p:sp>
        <p:nvSpPr>
          <p:cNvPr id="2" name="文本框 1"/>
          <p:cNvSpPr txBox="1">
            <a:spLocks noChangeArrowheads="1"/>
          </p:cNvSpPr>
          <p:nvPr/>
        </p:nvSpPr>
        <p:spPr bwMode="auto">
          <a:xfrm>
            <a:off x="1152525" y="2789238"/>
            <a:ext cx="237172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sz="1600"/>
              <a:t>答辩学生：刘莲</a:t>
            </a:r>
            <a:endParaRPr lang="zh-CN" altLang="en-US" sz="1600"/>
          </a:p>
        </p:txBody>
      </p:sp>
      <p:sp>
        <p:nvSpPr>
          <p:cNvPr id="33" name="文本框 32"/>
          <p:cNvSpPr txBox="1">
            <a:spLocks noChangeArrowheads="1"/>
          </p:cNvSpPr>
          <p:nvPr/>
        </p:nvSpPr>
        <p:spPr bwMode="auto">
          <a:xfrm>
            <a:off x="1136650" y="3455988"/>
            <a:ext cx="2370138"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sz="1600"/>
              <a:t>指导老师：孟彩霞</a:t>
            </a:r>
            <a:endParaRPr lang="zh-CN" altLang="en-US" sz="1600"/>
          </a:p>
        </p:txBody>
      </p:sp>
      <p:sp>
        <p:nvSpPr>
          <p:cNvPr id="16" name="文本框 15"/>
          <p:cNvSpPr txBox="1">
            <a:spLocks noChangeArrowheads="1"/>
          </p:cNvSpPr>
          <p:nvPr/>
        </p:nvSpPr>
        <p:spPr bwMode="auto">
          <a:xfrm>
            <a:off x="1152525" y="4098925"/>
            <a:ext cx="307022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r>
              <a:rPr lang="zh-CN" altLang="en-US" sz="1600"/>
              <a:t>答辩时间：</a:t>
            </a:r>
            <a:r>
              <a:rPr lang="en-US" altLang="zh-CN" sz="1600"/>
              <a:t>2019</a:t>
            </a:r>
            <a:r>
              <a:rPr lang="zh-CN" altLang="en-US" sz="1600"/>
              <a:t>年</a:t>
            </a:r>
            <a:r>
              <a:rPr lang="en-US" altLang="zh-CN" sz="1600"/>
              <a:t>6</a:t>
            </a:r>
            <a:r>
              <a:rPr lang="zh-CN" altLang="en-US" sz="1600"/>
              <a:t>月</a:t>
            </a:r>
            <a:r>
              <a:rPr lang="en-US" altLang="zh-CN" sz="1600"/>
              <a:t>6</a:t>
            </a:r>
            <a:r>
              <a:rPr lang="zh-CN" altLang="en-US" sz="1600"/>
              <a:t>日</a:t>
            </a:r>
            <a:endParaRPr lang="zh-CN" altLang="en-US" sz="1600"/>
          </a:p>
        </p:txBody>
      </p:sp>
      <p:pic>
        <p:nvPicPr>
          <p:cNvPr id="4" name="图片 3"/>
          <p:cNvPicPr>
            <a:picLocks noChangeAspect="1"/>
          </p:cNvPicPr>
          <p:nvPr/>
        </p:nvPicPr>
        <p:blipFill>
          <a:blip r:embed="rId2" cstate="email"/>
          <a:srcRect/>
          <a:stretch>
            <a:fillRect/>
          </a:stretch>
        </p:blipFill>
        <p:spPr bwMode="auto">
          <a:xfrm>
            <a:off x="4921250" y="2168525"/>
            <a:ext cx="3963988" cy="2114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20" name="组合 19"/>
          <p:cNvGrpSpPr>
            <a:grpSpLocks noChangeAspect="1"/>
          </p:cNvGrpSpPr>
          <p:nvPr/>
        </p:nvGrpSpPr>
        <p:grpSpPr>
          <a:xfrm>
            <a:off x="856089" y="3430048"/>
            <a:ext cx="216000" cy="358503"/>
            <a:chOff x="6499674" y="3862507"/>
            <a:chExt cx="323003" cy="536101"/>
          </a:xfrm>
          <a:solidFill>
            <a:schemeClr val="accent6">
              <a:lumMod val="50000"/>
            </a:schemeClr>
          </a:solidFill>
        </p:grpSpPr>
        <p:sp>
          <p:nvSpPr>
            <p:cNvPr id="21" name="Freeform 43"/>
            <p:cNvSpPr>
              <a:spLocks noEditPoints="1"/>
            </p:cNvSpPr>
            <p:nvPr/>
          </p:nvSpPr>
          <p:spPr bwMode="auto">
            <a:xfrm>
              <a:off x="6547495" y="3862507"/>
              <a:ext cx="218132" cy="294478"/>
            </a:xfrm>
            <a:custGeom>
              <a:avLst/>
              <a:gdLst>
                <a:gd name="T0" fmla="*/ 8 w 110"/>
                <a:gd name="T1" fmla="*/ 92 h 147"/>
                <a:gd name="T2" fmla="*/ 17 w 110"/>
                <a:gd name="T3" fmla="*/ 105 h 147"/>
                <a:gd name="T4" fmla="*/ 57 w 110"/>
                <a:gd name="T5" fmla="*/ 147 h 147"/>
                <a:gd name="T6" fmla="*/ 96 w 110"/>
                <a:gd name="T7" fmla="*/ 105 h 147"/>
                <a:gd name="T8" fmla="*/ 97 w 110"/>
                <a:gd name="T9" fmla="*/ 105 h 147"/>
                <a:gd name="T10" fmla="*/ 107 w 110"/>
                <a:gd name="T11" fmla="*/ 92 h 147"/>
                <a:gd name="T12" fmla="*/ 99 w 110"/>
                <a:gd name="T13" fmla="*/ 80 h 147"/>
                <a:gd name="T14" fmla="*/ 87 w 110"/>
                <a:gd name="T15" fmla="*/ 32 h 147"/>
                <a:gd name="T16" fmla="*/ 28 w 110"/>
                <a:gd name="T17" fmla="*/ 25 h 147"/>
                <a:gd name="T18" fmla="*/ 13 w 110"/>
                <a:gd name="T19" fmla="*/ 81 h 147"/>
                <a:gd name="T20" fmla="*/ 13 w 110"/>
                <a:gd name="T21" fmla="*/ 81 h 147"/>
                <a:gd name="T22" fmla="*/ 8 w 110"/>
                <a:gd name="T23" fmla="*/ 92 h 147"/>
                <a:gd name="T24" fmla="*/ 18 w 110"/>
                <a:gd name="T25" fmla="*/ 82 h 147"/>
                <a:gd name="T26" fmla="*/ 18 w 110"/>
                <a:gd name="T27" fmla="*/ 82 h 147"/>
                <a:gd name="T28" fmla="*/ 19 w 110"/>
                <a:gd name="T29" fmla="*/ 82 h 147"/>
                <a:gd name="T30" fmla="*/ 19 w 110"/>
                <a:gd name="T31" fmla="*/ 79 h 147"/>
                <a:gd name="T32" fmla="*/ 22 w 110"/>
                <a:gd name="T33" fmla="*/ 62 h 147"/>
                <a:gd name="T34" fmla="*/ 26 w 110"/>
                <a:gd name="T35" fmla="*/ 57 h 147"/>
                <a:gd name="T36" fmla="*/ 71 w 110"/>
                <a:gd name="T37" fmla="*/ 46 h 147"/>
                <a:gd name="T38" fmla="*/ 93 w 110"/>
                <a:gd name="T39" fmla="*/ 83 h 147"/>
                <a:gd name="T40" fmla="*/ 94 w 110"/>
                <a:gd name="T41" fmla="*/ 83 h 147"/>
                <a:gd name="T42" fmla="*/ 96 w 110"/>
                <a:gd name="T43" fmla="*/ 82 h 147"/>
                <a:gd name="T44" fmla="*/ 97 w 110"/>
                <a:gd name="T45" fmla="*/ 82 h 147"/>
                <a:gd name="T46" fmla="*/ 102 w 110"/>
                <a:gd name="T47" fmla="*/ 85 h 147"/>
                <a:gd name="T48" fmla="*/ 105 w 110"/>
                <a:gd name="T49" fmla="*/ 92 h 147"/>
                <a:gd name="T50" fmla="*/ 102 w 110"/>
                <a:gd name="T51" fmla="*/ 100 h 147"/>
                <a:gd name="T52" fmla="*/ 97 w 110"/>
                <a:gd name="T53" fmla="*/ 102 h 147"/>
                <a:gd name="T54" fmla="*/ 97 w 110"/>
                <a:gd name="T55" fmla="*/ 102 h 147"/>
                <a:gd name="T56" fmla="*/ 94 w 110"/>
                <a:gd name="T57" fmla="*/ 102 h 147"/>
                <a:gd name="T58" fmla="*/ 94 w 110"/>
                <a:gd name="T59" fmla="*/ 105 h 147"/>
                <a:gd name="T60" fmla="*/ 81 w 110"/>
                <a:gd name="T61" fmla="*/ 133 h 147"/>
                <a:gd name="T62" fmla="*/ 70 w 110"/>
                <a:gd name="T63" fmla="*/ 141 h 147"/>
                <a:gd name="T64" fmla="*/ 57 w 110"/>
                <a:gd name="T65" fmla="*/ 144 h 147"/>
                <a:gd name="T66" fmla="*/ 44 w 110"/>
                <a:gd name="T67" fmla="*/ 141 h 147"/>
                <a:gd name="T68" fmla="*/ 33 w 110"/>
                <a:gd name="T69" fmla="*/ 133 h 147"/>
                <a:gd name="T70" fmla="*/ 20 w 110"/>
                <a:gd name="T71" fmla="*/ 105 h 147"/>
                <a:gd name="T72" fmla="*/ 20 w 110"/>
                <a:gd name="T73" fmla="*/ 103 h 147"/>
                <a:gd name="T74" fmla="*/ 17 w 110"/>
                <a:gd name="T75" fmla="*/ 102 h 147"/>
                <a:gd name="T76" fmla="*/ 10 w 110"/>
                <a:gd name="T77" fmla="*/ 92 h 147"/>
                <a:gd name="T78" fmla="*/ 13 w 110"/>
                <a:gd name="T79" fmla="*/ 85 h 147"/>
                <a:gd name="T80" fmla="*/ 18 w 110"/>
                <a:gd name="T81" fmla="*/ 82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0" h="147">
                  <a:moveTo>
                    <a:pt x="8" y="92"/>
                  </a:moveTo>
                  <a:cubicBezTo>
                    <a:pt x="8" y="99"/>
                    <a:pt x="12" y="105"/>
                    <a:pt x="17" y="105"/>
                  </a:cubicBezTo>
                  <a:cubicBezTo>
                    <a:pt x="21" y="129"/>
                    <a:pt x="37" y="147"/>
                    <a:pt x="57" y="147"/>
                  </a:cubicBezTo>
                  <a:cubicBezTo>
                    <a:pt x="76" y="147"/>
                    <a:pt x="93" y="129"/>
                    <a:pt x="96" y="105"/>
                  </a:cubicBezTo>
                  <a:cubicBezTo>
                    <a:pt x="97" y="105"/>
                    <a:pt x="97" y="105"/>
                    <a:pt x="97" y="105"/>
                  </a:cubicBezTo>
                  <a:cubicBezTo>
                    <a:pt x="103" y="105"/>
                    <a:pt x="107" y="99"/>
                    <a:pt x="107" y="92"/>
                  </a:cubicBezTo>
                  <a:cubicBezTo>
                    <a:pt x="107" y="86"/>
                    <a:pt x="104" y="81"/>
                    <a:pt x="99" y="80"/>
                  </a:cubicBezTo>
                  <a:cubicBezTo>
                    <a:pt x="99" y="80"/>
                    <a:pt x="110" y="43"/>
                    <a:pt x="87" y="32"/>
                  </a:cubicBezTo>
                  <a:cubicBezTo>
                    <a:pt x="84" y="0"/>
                    <a:pt x="28" y="25"/>
                    <a:pt x="28" y="25"/>
                  </a:cubicBezTo>
                  <a:cubicBezTo>
                    <a:pt x="0" y="40"/>
                    <a:pt x="13" y="81"/>
                    <a:pt x="13" y="81"/>
                  </a:cubicBezTo>
                  <a:cubicBezTo>
                    <a:pt x="13" y="81"/>
                    <a:pt x="13" y="81"/>
                    <a:pt x="13" y="81"/>
                  </a:cubicBezTo>
                  <a:cubicBezTo>
                    <a:pt x="10" y="83"/>
                    <a:pt x="8" y="87"/>
                    <a:pt x="8" y="92"/>
                  </a:cubicBezTo>
                  <a:close/>
                  <a:moveTo>
                    <a:pt x="18" y="82"/>
                  </a:moveTo>
                  <a:cubicBezTo>
                    <a:pt x="18" y="82"/>
                    <a:pt x="18" y="82"/>
                    <a:pt x="18" y="82"/>
                  </a:cubicBezTo>
                  <a:cubicBezTo>
                    <a:pt x="19" y="82"/>
                    <a:pt x="19" y="82"/>
                    <a:pt x="19" y="82"/>
                  </a:cubicBezTo>
                  <a:cubicBezTo>
                    <a:pt x="19" y="79"/>
                    <a:pt x="19" y="79"/>
                    <a:pt x="19" y="79"/>
                  </a:cubicBezTo>
                  <a:cubicBezTo>
                    <a:pt x="22" y="62"/>
                    <a:pt x="22" y="62"/>
                    <a:pt x="22" y="62"/>
                  </a:cubicBezTo>
                  <a:cubicBezTo>
                    <a:pt x="24" y="59"/>
                    <a:pt x="26" y="57"/>
                    <a:pt x="26" y="57"/>
                  </a:cubicBezTo>
                  <a:cubicBezTo>
                    <a:pt x="51" y="59"/>
                    <a:pt x="71" y="46"/>
                    <a:pt x="71" y="46"/>
                  </a:cubicBezTo>
                  <a:cubicBezTo>
                    <a:pt x="88" y="33"/>
                    <a:pt x="93" y="83"/>
                    <a:pt x="93" y="83"/>
                  </a:cubicBezTo>
                  <a:cubicBezTo>
                    <a:pt x="94" y="83"/>
                    <a:pt x="94" y="83"/>
                    <a:pt x="94" y="83"/>
                  </a:cubicBezTo>
                  <a:cubicBezTo>
                    <a:pt x="96" y="82"/>
                    <a:pt x="96" y="82"/>
                    <a:pt x="96" y="82"/>
                  </a:cubicBezTo>
                  <a:cubicBezTo>
                    <a:pt x="96" y="82"/>
                    <a:pt x="97" y="82"/>
                    <a:pt x="97" y="82"/>
                  </a:cubicBezTo>
                  <a:cubicBezTo>
                    <a:pt x="99" y="82"/>
                    <a:pt x="101" y="83"/>
                    <a:pt x="102" y="85"/>
                  </a:cubicBezTo>
                  <a:cubicBezTo>
                    <a:pt x="104" y="87"/>
                    <a:pt x="105" y="89"/>
                    <a:pt x="105" y="92"/>
                  </a:cubicBezTo>
                  <a:cubicBezTo>
                    <a:pt x="105" y="95"/>
                    <a:pt x="104" y="98"/>
                    <a:pt x="102" y="100"/>
                  </a:cubicBezTo>
                  <a:cubicBezTo>
                    <a:pt x="101" y="101"/>
                    <a:pt x="99" y="102"/>
                    <a:pt x="97" y="102"/>
                  </a:cubicBezTo>
                  <a:cubicBezTo>
                    <a:pt x="97" y="102"/>
                    <a:pt x="97" y="102"/>
                    <a:pt x="97" y="102"/>
                  </a:cubicBezTo>
                  <a:cubicBezTo>
                    <a:pt x="94" y="102"/>
                    <a:pt x="94" y="102"/>
                    <a:pt x="94" y="102"/>
                  </a:cubicBezTo>
                  <a:cubicBezTo>
                    <a:pt x="94" y="105"/>
                    <a:pt x="94" y="105"/>
                    <a:pt x="94" y="105"/>
                  </a:cubicBezTo>
                  <a:cubicBezTo>
                    <a:pt x="92" y="116"/>
                    <a:pt x="87" y="126"/>
                    <a:pt x="81" y="133"/>
                  </a:cubicBezTo>
                  <a:cubicBezTo>
                    <a:pt x="77" y="136"/>
                    <a:pt x="74" y="139"/>
                    <a:pt x="70" y="141"/>
                  </a:cubicBezTo>
                  <a:cubicBezTo>
                    <a:pt x="66" y="143"/>
                    <a:pt x="61" y="144"/>
                    <a:pt x="57" y="144"/>
                  </a:cubicBezTo>
                  <a:cubicBezTo>
                    <a:pt x="53" y="144"/>
                    <a:pt x="48" y="143"/>
                    <a:pt x="44" y="141"/>
                  </a:cubicBezTo>
                  <a:cubicBezTo>
                    <a:pt x="40" y="139"/>
                    <a:pt x="36" y="136"/>
                    <a:pt x="33" y="133"/>
                  </a:cubicBezTo>
                  <a:cubicBezTo>
                    <a:pt x="26" y="126"/>
                    <a:pt x="22" y="116"/>
                    <a:pt x="20" y="105"/>
                  </a:cubicBezTo>
                  <a:cubicBezTo>
                    <a:pt x="20" y="103"/>
                    <a:pt x="20" y="103"/>
                    <a:pt x="20" y="103"/>
                  </a:cubicBezTo>
                  <a:cubicBezTo>
                    <a:pt x="17" y="102"/>
                    <a:pt x="17" y="102"/>
                    <a:pt x="17" y="102"/>
                  </a:cubicBezTo>
                  <a:cubicBezTo>
                    <a:pt x="14" y="102"/>
                    <a:pt x="10" y="98"/>
                    <a:pt x="10" y="92"/>
                  </a:cubicBezTo>
                  <a:cubicBezTo>
                    <a:pt x="10" y="89"/>
                    <a:pt x="11" y="87"/>
                    <a:pt x="13" y="85"/>
                  </a:cubicBezTo>
                  <a:cubicBezTo>
                    <a:pt x="14" y="83"/>
                    <a:pt x="16" y="82"/>
                    <a:pt x="18" y="82"/>
                  </a:cubicBezTo>
                  <a:close/>
                </a:path>
              </a:pathLst>
            </a:custGeom>
            <a:grp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22" name="Freeform 46"/>
            <p:cNvSpPr/>
            <p:nvPr/>
          </p:nvSpPr>
          <p:spPr bwMode="auto">
            <a:xfrm>
              <a:off x="6499674" y="4155307"/>
              <a:ext cx="323003" cy="243301"/>
            </a:xfrm>
            <a:custGeom>
              <a:avLst/>
              <a:gdLst>
                <a:gd name="T0" fmla="*/ 163 w 163"/>
                <a:gd name="T1" fmla="*/ 91 h 122"/>
                <a:gd name="T2" fmla="*/ 163 w 163"/>
                <a:gd name="T3" fmla="*/ 90 h 122"/>
                <a:gd name="T4" fmla="*/ 163 w 163"/>
                <a:gd name="T5" fmla="*/ 90 h 122"/>
                <a:gd name="T6" fmla="*/ 163 w 163"/>
                <a:gd name="T7" fmla="*/ 39 h 122"/>
                <a:gd name="T8" fmla="*/ 163 w 163"/>
                <a:gd name="T9" fmla="*/ 39 h 122"/>
                <a:gd name="T10" fmla="*/ 126 w 163"/>
                <a:gd name="T11" fmla="*/ 0 h 122"/>
                <a:gd name="T12" fmla="*/ 91 w 163"/>
                <a:gd name="T13" fmla="*/ 59 h 122"/>
                <a:gd name="T14" fmla="*/ 87 w 163"/>
                <a:gd name="T15" fmla="*/ 33 h 122"/>
                <a:gd name="T16" fmla="*/ 91 w 163"/>
                <a:gd name="T17" fmla="*/ 24 h 122"/>
                <a:gd name="T18" fmla="*/ 81 w 163"/>
                <a:gd name="T19" fmla="*/ 14 h 122"/>
                <a:gd name="T20" fmla="*/ 71 w 163"/>
                <a:gd name="T21" fmla="*/ 24 h 122"/>
                <a:gd name="T22" fmla="*/ 76 w 163"/>
                <a:gd name="T23" fmla="*/ 33 h 122"/>
                <a:gd name="T24" fmla="*/ 72 w 163"/>
                <a:gd name="T25" fmla="*/ 59 h 122"/>
                <a:gd name="T26" fmla="*/ 37 w 163"/>
                <a:gd name="T27" fmla="*/ 0 h 122"/>
                <a:gd name="T28" fmla="*/ 0 w 163"/>
                <a:gd name="T29" fmla="*/ 39 h 122"/>
                <a:gd name="T30" fmla="*/ 0 w 163"/>
                <a:gd name="T31" fmla="*/ 39 h 122"/>
                <a:gd name="T32" fmla="*/ 0 w 163"/>
                <a:gd name="T33" fmla="*/ 90 h 122"/>
                <a:gd name="T34" fmla="*/ 0 w 163"/>
                <a:gd name="T35" fmla="*/ 90 h 122"/>
                <a:gd name="T36" fmla="*/ 0 w 163"/>
                <a:gd name="T37" fmla="*/ 91 h 122"/>
                <a:gd name="T38" fmla="*/ 81 w 163"/>
                <a:gd name="T39" fmla="*/ 122 h 122"/>
                <a:gd name="T40" fmla="*/ 163 w 163"/>
                <a:gd name="T41" fmla="*/ 9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3" h="122">
                  <a:moveTo>
                    <a:pt x="163" y="91"/>
                  </a:moveTo>
                  <a:cubicBezTo>
                    <a:pt x="163" y="90"/>
                    <a:pt x="163" y="90"/>
                    <a:pt x="163" y="90"/>
                  </a:cubicBezTo>
                  <a:cubicBezTo>
                    <a:pt x="163" y="90"/>
                    <a:pt x="163" y="90"/>
                    <a:pt x="163" y="90"/>
                  </a:cubicBezTo>
                  <a:cubicBezTo>
                    <a:pt x="163" y="39"/>
                    <a:pt x="163" y="39"/>
                    <a:pt x="163" y="39"/>
                  </a:cubicBezTo>
                  <a:cubicBezTo>
                    <a:pt x="163" y="39"/>
                    <a:pt x="163" y="39"/>
                    <a:pt x="163" y="39"/>
                  </a:cubicBezTo>
                  <a:cubicBezTo>
                    <a:pt x="160" y="23"/>
                    <a:pt x="146" y="9"/>
                    <a:pt x="126" y="0"/>
                  </a:cubicBezTo>
                  <a:cubicBezTo>
                    <a:pt x="91" y="59"/>
                    <a:pt x="91" y="59"/>
                    <a:pt x="91" y="59"/>
                  </a:cubicBezTo>
                  <a:cubicBezTo>
                    <a:pt x="87" y="33"/>
                    <a:pt x="87" y="33"/>
                    <a:pt x="87" y="33"/>
                  </a:cubicBezTo>
                  <a:cubicBezTo>
                    <a:pt x="89" y="31"/>
                    <a:pt x="91" y="28"/>
                    <a:pt x="91" y="24"/>
                  </a:cubicBezTo>
                  <a:cubicBezTo>
                    <a:pt x="91" y="19"/>
                    <a:pt x="87" y="14"/>
                    <a:pt x="81" y="14"/>
                  </a:cubicBezTo>
                  <a:cubicBezTo>
                    <a:pt x="76" y="14"/>
                    <a:pt x="71" y="19"/>
                    <a:pt x="71" y="24"/>
                  </a:cubicBezTo>
                  <a:cubicBezTo>
                    <a:pt x="71" y="28"/>
                    <a:pt x="73" y="31"/>
                    <a:pt x="76" y="33"/>
                  </a:cubicBezTo>
                  <a:cubicBezTo>
                    <a:pt x="72" y="59"/>
                    <a:pt x="72" y="59"/>
                    <a:pt x="72" y="59"/>
                  </a:cubicBezTo>
                  <a:cubicBezTo>
                    <a:pt x="37" y="0"/>
                    <a:pt x="37" y="0"/>
                    <a:pt x="37" y="0"/>
                  </a:cubicBezTo>
                  <a:cubicBezTo>
                    <a:pt x="17" y="9"/>
                    <a:pt x="3" y="23"/>
                    <a:pt x="0" y="39"/>
                  </a:cubicBezTo>
                  <a:cubicBezTo>
                    <a:pt x="0" y="39"/>
                    <a:pt x="0" y="39"/>
                    <a:pt x="0" y="39"/>
                  </a:cubicBezTo>
                  <a:cubicBezTo>
                    <a:pt x="0" y="90"/>
                    <a:pt x="0" y="90"/>
                    <a:pt x="0" y="90"/>
                  </a:cubicBezTo>
                  <a:cubicBezTo>
                    <a:pt x="0" y="90"/>
                    <a:pt x="0" y="90"/>
                    <a:pt x="0" y="90"/>
                  </a:cubicBezTo>
                  <a:cubicBezTo>
                    <a:pt x="0" y="90"/>
                    <a:pt x="0" y="90"/>
                    <a:pt x="0" y="91"/>
                  </a:cubicBezTo>
                  <a:cubicBezTo>
                    <a:pt x="0" y="108"/>
                    <a:pt x="36" y="122"/>
                    <a:pt x="81" y="122"/>
                  </a:cubicBezTo>
                  <a:cubicBezTo>
                    <a:pt x="127" y="122"/>
                    <a:pt x="163" y="108"/>
                    <a:pt x="163" y="91"/>
                  </a:cubicBezTo>
                  <a:close/>
                </a:path>
              </a:pathLst>
            </a:custGeom>
            <a:grp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sp>
        <p:nvSpPr>
          <p:cNvPr id="23" name="Freeform 36"/>
          <p:cNvSpPr>
            <a:spLocks noEditPoints="1" noChangeArrowheads="1"/>
          </p:cNvSpPr>
          <p:nvPr/>
        </p:nvSpPr>
        <p:spPr bwMode="auto">
          <a:xfrm>
            <a:off x="825500" y="4125913"/>
            <a:ext cx="271463" cy="271462"/>
          </a:xfrm>
          <a:custGeom>
            <a:avLst/>
            <a:gdLst>
              <a:gd name="T0" fmla="*/ 49 w 97"/>
              <a:gd name="T1" fmla="*/ 0 h 97"/>
              <a:gd name="T2" fmla="*/ 83 w 97"/>
              <a:gd name="T3" fmla="*/ 14 h 97"/>
              <a:gd name="T4" fmla="*/ 97 w 97"/>
              <a:gd name="T5" fmla="*/ 49 h 97"/>
              <a:gd name="T6" fmla="*/ 83 w 97"/>
              <a:gd name="T7" fmla="*/ 83 h 97"/>
              <a:gd name="T8" fmla="*/ 49 w 97"/>
              <a:gd name="T9" fmla="*/ 97 h 97"/>
              <a:gd name="T10" fmla="*/ 14 w 97"/>
              <a:gd name="T11" fmla="*/ 83 h 97"/>
              <a:gd name="T12" fmla="*/ 0 w 97"/>
              <a:gd name="T13" fmla="*/ 49 h 97"/>
              <a:gd name="T14" fmla="*/ 14 w 97"/>
              <a:gd name="T15" fmla="*/ 14 h 97"/>
              <a:gd name="T16" fmla="*/ 49 w 97"/>
              <a:gd name="T17" fmla="*/ 0 h 97"/>
              <a:gd name="T18" fmla="*/ 55 w 97"/>
              <a:gd name="T19" fmla="*/ 47 h 97"/>
              <a:gd name="T20" fmla="*/ 54 w 97"/>
              <a:gd name="T21" fmla="*/ 45 h 97"/>
              <a:gd name="T22" fmla="*/ 68 w 97"/>
              <a:gd name="T23" fmla="*/ 24 h 97"/>
              <a:gd name="T24" fmla="*/ 65 w 97"/>
              <a:gd name="T25" fmla="*/ 21 h 97"/>
              <a:gd name="T26" fmla="*/ 50 w 97"/>
              <a:gd name="T27" fmla="*/ 43 h 97"/>
              <a:gd name="T28" fmla="*/ 45 w 97"/>
              <a:gd name="T29" fmla="*/ 43 h 97"/>
              <a:gd name="T30" fmla="*/ 42 w 97"/>
              <a:gd name="T31" fmla="*/ 52 h 97"/>
              <a:gd name="T32" fmla="*/ 51 w 97"/>
              <a:gd name="T33" fmla="*/ 56 h 97"/>
              <a:gd name="T34" fmla="*/ 52 w 97"/>
              <a:gd name="T35" fmla="*/ 55 h 97"/>
              <a:gd name="T36" fmla="*/ 69 w 97"/>
              <a:gd name="T37" fmla="*/ 61 h 97"/>
              <a:gd name="T38" fmla="*/ 71 w 97"/>
              <a:gd name="T39" fmla="*/ 56 h 97"/>
              <a:gd name="T40" fmla="*/ 55 w 97"/>
              <a:gd name="T41" fmla="*/ 50 h 97"/>
              <a:gd name="T42" fmla="*/ 55 w 97"/>
              <a:gd name="T43" fmla="*/ 47 h 97"/>
              <a:gd name="T44" fmla="*/ 74 w 97"/>
              <a:gd name="T45" fmla="*/ 24 h 97"/>
              <a:gd name="T46" fmla="*/ 49 w 97"/>
              <a:gd name="T47" fmla="*/ 13 h 97"/>
              <a:gd name="T48" fmla="*/ 23 w 97"/>
              <a:gd name="T49" fmla="*/ 24 h 97"/>
              <a:gd name="T50" fmla="*/ 13 w 97"/>
              <a:gd name="T51" fmla="*/ 49 h 97"/>
              <a:gd name="T52" fmla="*/ 23 w 97"/>
              <a:gd name="T53" fmla="*/ 74 h 97"/>
              <a:gd name="T54" fmla="*/ 49 w 97"/>
              <a:gd name="T55" fmla="*/ 84 h 97"/>
              <a:gd name="T56" fmla="*/ 74 w 97"/>
              <a:gd name="T57" fmla="*/ 74 h 97"/>
              <a:gd name="T58" fmla="*/ 84 w 97"/>
              <a:gd name="T59" fmla="*/ 49 h 97"/>
              <a:gd name="T60" fmla="*/ 74 w 97"/>
              <a:gd name="T61" fmla="*/ 24 h 97"/>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97"/>
              <a:gd name="T94" fmla="*/ 0 h 97"/>
              <a:gd name="T95" fmla="*/ 97 w 97"/>
              <a:gd name="T96" fmla="*/ 97 h 97"/>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97" h="97">
                <a:moveTo>
                  <a:pt x="49" y="0"/>
                </a:moveTo>
                <a:cubicBezTo>
                  <a:pt x="62" y="0"/>
                  <a:pt x="74" y="5"/>
                  <a:pt x="83" y="14"/>
                </a:cubicBezTo>
                <a:cubicBezTo>
                  <a:pt x="92" y="23"/>
                  <a:pt x="97" y="35"/>
                  <a:pt x="97" y="49"/>
                </a:cubicBezTo>
                <a:cubicBezTo>
                  <a:pt x="97" y="62"/>
                  <a:pt x="92" y="74"/>
                  <a:pt x="83" y="83"/>
                </a:cubicBezTo>
                <a:cubicBezTo>
                  <a:pt x="74" y="92"/>
                  <a:pt x="62" y="97"/>
                  <a:pt x="49" y="97"/>
                </a:cubicBezTo>
                <a:cubicBezTo>
                  <a:pt x="35" y="97"/>
                  <a:pt x="23" y="92"/>
                  <a:pt x="14" y="83"/>
                </a:cubicBezTo>
                <a:cubicBezTo>
                  <a:pt x="5" y="74"/>
                  <a:pt x="0" y="62"/>
                  <a:pt x="0" y="49"/>
                </a:cubicBezTo>
                <a:cubicBezTo>
                  <a:pt x="0" y="35"/>
                  <a:pt x="5" y="23"/>
                  <a:pt x="14" y="14"/>
                </a:cubicBezTo>
                <a:cubicBezTo>
                  <a:pt x="23" y="5"/>
                  <a:pt x="35" y="0"/>
                  <a:pt x="49" y="0"/>
                </a:cubicBezTo>
                <a:close/>
                <a:moveTo>
                  <a:pt x="55" y="47"/>
                </a:moveTo>
                <a:cubicBezTo>
                  <a:pt x="54" y="46"/>
                  <a:pt x="54" y="45"/>
                  <a:pt x="54" y="45"/>
                </a:cubicBezTo>
                <a:cubicBezTo>
                  <a:pt x="59" y="38"/>
                  <a:pt x="64" y="31"/>
                  <a:pt x="68" y="24"/>
                </a:cubicBezTo>
                <a:cubicBezTo>
                  <a:pt x="67" y="23"/>
                  <a:pt x="66" y="22"/>
                  <a:pt x="65" y="21"/>
                </a:cubicBezTo>
                <a:cubicBezTo>
                  <a:pt x="59" y="28"/>
                  <a:pt x="54" y="35"/>
                  <a:pt x="50" y="43"/>
                </a:cubicBezTo>
                <a:cubicBezTo>
                  <a:pt x="48" y="42"/>
                  <a:pt x="47" y="43"/>
                  <a:pt x="45" y="43"/>
                </a:cubicBezTo>
                <a:cubicBezTo>
                  <a:pt x="42" y="45"/>
                  <a:pt x="40" y="49"/>
                  <a:pt x="42" y="52"/>
                </a:cubicBezTo>
                <a:cubicBezTo>
                  <a:pt x="43" y="56"/>
                  <a:pt x="47" y="58"/>
                  <a:pt x="51" y="56"/>
                </a:cubicBezTo>
                <a:cubicBezTo>
                  <a:pt x="51" y="56"/>
                  <a:pt x="52" y="56"/>
                  <a:pt x="52" y="55"/>
                </a:cubicBezTo>
                <a:cubicBezTo>
                  <a:pt x="58" y="58"/>
                  <a:pt x="63" y="60"/>
                  <a:pt x="69" y="61"/>
                </a:cubicBezTo>
                <a:cubicBezTo>
                  <a:pt x="70" y="59"/>
                  <a:pt x="71" y="58"/>
                  <a:pt x="71" y="56"/>
                </a:cubicBezTo>
                <a:cubicBezTo>
                  <a:pt x="66" y="54"/>
                  <a:pt x="61" y="51"/>
                  <a:pt x="55" y="50"/>
                </a:cubicBezTo>
                <a:cubicBezTo>
                  <a:pt x="55" y="49"/>
                  <a:pt x="55" y="48"/>
                  <a:pt x="55" y="47"/>
                </a:cubicBezTo>
                <a:close/>
                <a:moveTo>
                  <a:pt x="74" y="24"/>
                </a:moveTo>
                <a:cubicBezTo>
                  <a:pt x="67" y="17"/>
                  <a:pt x="58" y="13"/>
                  <a:pt x="49" y="13"/>
                </a:cubicBezTo>
                <a:cubicBezTo>
                  <a:pt x="39" y="13"/>
                  <a:pt x="30" y="17"/>
                  <a:pt x="23" y="24"/>
                </a:cubicBezTo>
                <a:cubicBezTo>
                  <a:pt x="17" y="30"/>
                  <a:pt x="13" y="39"/>
                  <a:pt x="13" y="49"/>
                </a:cubicBezTo>
                <a:cubicBezTo>
                  <a:pt x="13" y="58"/>
                  <a:pt x="17" y="67"/>
                  <a:pt x="23" y="74"/>
                </a:cubicBezTo>
                <a:cubicBezTo>
                  <a:pt x="30" y="80"/>
                  <a:pt x="39" y="84"/>
                  <a:pt x="49" y="84"/>
                </a:cubicBezTo>
                <a:cubicBezTo>
                  <a:pt x="58" y="84"/>
                  <a:pt x="67" y="80"/>
                  <a:pt x="74" y="74"/>
                </a:cubicBezTo>
                <a:cubicBezTo>
                  <a:pt x="80" y="67"/>
                  <a:pt x="84" y="58"/>
                  <a:pt x="84" y="49"/>
                </a:cubicBezTo>
                <a:cubicBezTo>
                  <a:pt x="84" y="39"/>
                  <a:pt x="80" y="30"/>
                  <a:pt x="74" y="24"/>
                </a:cubicBezTo>
                <a:close/>
              </a:path>
            </a:pathLst>
          </a:custGeom>
          <a:solidFill>
            <a:schemeClr val="accent6">
              <a:lumMod val="50000"/>
            </a:schemeClr>
          </a:solidFill>
          <a:ln>
            <a:noFill/>
          </a:ln>
        </p:spPr>
        <p:txBody>
          <a:bodyPr/>
          <a:lstStyle/>
          <a:p>
            <a:pPr eaLnBrk="1" fontAlgn="auto" hangingPunct="1">
              <a:spcBef>
                <a:spcPts val="0"/>
              </a:spcBef>
              <a:spcAft>
                <a:spcPts val="0"/>
              </a:spcAft>
              <a:defRPr/>
            </a:pPr>
            <a:endParaRPr lang="zh-CN" altLang="zh-CN" sz="1350">
              <a:solidFill>
                <a:srgbClr val="000000"/>
              </a:solidFill>
              <a:latin typeface="Calibri" panose="020F0502020204030204" pitchFamily="34" charset="0"/>
              <a:ea typeface="+mn-ea"/>
              <a:sym typeface="宋体" panose="02010600030101010101" pitchFamily="2" charset="-122"/>
            </a:endParaRPr>
          </a:p>
        </p:txBody>
      </p:sp>
      <p:sp>
        <p:nvSpPr>
          <p:cNvPr id="25" name="Freeform 25"/>
          <p:cNvSpPr>
            <a:spLocks noEditPoints="1" noChangeArrowheads="1"/>
          </p:cNvSpPr>
          <p:nvPr/>
        </p:nvSpPr>
        <p:spPr bwMode="auto">
          <a:xfrm>
            <a:off x="863600" y="2774950"/>
            <a:ext cx="217488" cy="314325"/>
          </a:xfrm>
          <a:custGeom>
            <a:avLst/>
            <a:gdLst>
              <a:gd name="T0" fmla="*/ 21 w 78"/>
              <a:gd name="T1" fmla="*/ 36 h 112"/>
              <a:gd name="T2" fmla="*/ 21 w 78"/>
              <a:gd name="T3" fmla="*/ 11 h 112"/>
              <a:gd name="T4" fmla="*/ 58 w 78"/>
              <a:gd name="T5" fmla="*/ 11 h 112"/>
              <a:gd name="T6" fmla="*/ 57 w 78"/>
              <a:gd name="T7" fmla="*/ 36 h 112"/>
              <a:gd name="T8" fmla="*/ 53 w 78"/>
              <a:gd name="T9" fmla="*/ 47 h 112"/>
              <a:gd name="T10" fmla="*/ 39 w 78"/>
              <a:gd name="T11" fmla="*/ 53 h 112"/>
              <a:gd name="T12" fmla="*/ 39 w 78"/>
              <a:gd name="T13" fmla="*/ 53 h 112"/>
              <a:gd name="T14" fmla="*/ 26 w 78"/>
              <a:gd name="T15" fmla="*/ 47 h 112"/>
              <a:gd name="T16" fmla="*/ 21 w 78"/>
              <a:gd name="T17" fmla="*/ 36 h 112"/>
              <a:gd name="T18" fmla="*/ 13 w 78"/>
              <a:gd name="T19" fmla="*/ 107 h 112"/>
              <a:gd name="T20" fmla="*/ 67 w 78"/>
              <a:gd name="T21" fmla="*/ 107 h 112"/>
              <a:gd name="T22" fmla="*/ 64 w 78"/>
              <a:gd name="T23" fmla="*/ 112 h 112"/>
              <a:gd name="T24" fmla="*/ 16 w 78"/>
              <a:gd name="T25" fmla="*/ 112 h 112"/>
              <a:gd name="T26" fmla="*/ 13 w 78"/>
              <a:gd name="T27" fmla="*/ 107 h 112"/>
              <a:gd name="T28" fmla="*/ 70 w 78"/>
              <a:gd name="T29" fmla="*/ 67 h 112"/>
              <a:gd name="T30" fmla="*/ 76 w 78"/>
              <a:gd name="T31" fmla="*/ 90 h 112"/>
              <a:gd name="T32" fmla="*/ 68 w 78"/>
              <a:gd name="T33" fmla="*/ 103 h 112"/>
              <a:gd name="T34" fmla="*/ 66 w 78"/>
              <a:gd name="T35" fmla="*/ 103 h 112"/>
              <a:gd name="T36" fmla="*/ 66 w 78"/>
              <a:gd name="T37" fmla="*/ 72 h 112"/>
              <a:gd name="T38" fmla="*/ 42 w 78"/>
              <a:gd name="T39" fmla="*/ 72 h 112"/>
              <a:gd name="T40" fmla="*/ 49 w 78"/>
              <a:gd name="T41" fmla="*/ 56 h 112"/>
              <a:gd name="T42" fmla="*/ 51 w 78"/>
              <a:gd name="T43" fmla="*/ 54 h 112"/>
              <a:gd name="T44" fmla="*/ 65 w 78"/>
              <a:gd name="T45" fmla="*/ 57 h 112"/>
              <a:gd name="T46" fmla="*/ 66 w 78"/>
              <a:gd name="T47" fmla="*/ 57 h 112"/>
              <a:gd name="T48" fmla="*/ 66 w 78"/>
              <a:gd name="T49" fmla="*/ 58 h 112"/>
              <a:gd name="T50" fmla="*/ 70 w 78"/>
              <a:gd name="T51" fmla="*/ 67 h 112"/>
              <a:gd name="T52" fmla="*/ 70 w 78"/>
              <a:gd name="T53" fmla="*/ 67 h 112"/>
              <a:gd name="T54" fmla="*/ 14 w 78"/>
              <a:gd name="T55" fmla="*/ 103 h 112"/>
              <a:gd name="T56" fmla="*/ 11 w 78"/>
              <a:gd name="T57" fmla="*/ 103 h 112"/>
              <a:gd name="T58" fmla="*/ 3 w 78"/>
              <a:gd name="T59" fmla="*/ 90 h 112"/>
              <a:gd name="T60" fmla="*/ 9 w 78"/>
              <a:gd name="T61" fmla="*/ 67 h 112"/>
              <a:gd name="T62" fmla="*/ 14 w 78"/>
              <a:gd name="T63" fmla="*/ 58 h 112"/>
              <a:gd name="T64" fmla="*/ 14 w 78"/>
              <a:gd name="T65" fmla="*/ 57 h 112"/>
              <a:gd name="T66" fmla="*/ 14 w 78"/>
              <a:gd name="T67" fmla="*/ 57 h 112"/>
              <a:gd name="T68" fmla="*/ 28 w 78"/>
              <a:gd name="T69" fmla="*/ 54 h 112"/>
              <a:gd name="T70" fmla="*/ 30 w 78"/>
              <a:gd name="T71" fmla="*/ 56 h 112"/>
              <a:gd name="T72" fmla="*/ 38 w 78"/>
              <a:gd name="T73" fmla="*/ 72 h 112"/>
              <a:gd name="T74" fmla="*/ 14 w 78"/>
              <a:gd name="T75" fmla="*/ 72 h 112"/>
              <a:gd name="T76" fmla="*/ 14 w 78"/>
              <a:gd name="T77" fmla="*/ 103 h 112"/>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78"/>
              <a:gd name="T118" fmla="*/ 0 h 112"/>
              <a:gd name="T119" fmla="*/ 78 w 78"/>
              <a:gd name="T120" fmla="*/ 112 h 112"/>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78" h="112">
                <a:moveTo>
                  <a:pt x="21" y="36"/>
                </a:moveTo>
                <a:cubicBezTo>
                  <a:pt x="20" y="27"/>
                  <a:pt x="20" y="19"/>
                  <a:pt x="21" y="11"/>
                </a:cubicBezTo>
                <a:cubicBezTo>
                  <a:pt x="37" y="0"/>
                  <a:pt x="45" y="13"/>
                  <a:pt x="58" y="11"/>
                </a:cubicBezTo>
                <a:cubicBezTo>
                  <a:pt x="59" y="19"/>
                  <a:pt x="59" y="29"/>
                  <a:pt x="57" y="36"/>
                </a:cubicBezTo>
                <a:cubicBezTo>
                  <a:pt x="57" y="40"/>
                  <a:pt x="55" y="44"/>
                  <a:pt x="53" y="47"/>
                </a:cubicBezTo>
                <a:cubicBezTo>
                  <a:pt x="49" y="51"/>
                  <a:pt x="44" y="53"/>
                  <a:pt x="39" y="53"/>
                </a:cubicBezTo>
                <a:cubicBezTo>
                  <a:pt x="39" y="53"/>
                  <a:pt x="39" y="53"/>
                  <a:pt x="39" y="53"/>
                </a:cubicBezTo>
                <a:cubicBezTo>
                  <a:pt x="34" y="53"/>
                  <a:pt x="29" y="51"/>
                  <a:pt x="26" y="47"/>
                </a:cubicBezTo>
                <a:cubicBezTo>
                  <a:pt x="24" y="44"/>
                  <a:pt x="22" y="40"/>
                  <a:pt x="21" y="36"/>
                </a:cubicBezTo>
                <a:close/>
                <a:moveTo>
                  <a:pt x="13" y="107"/>
                </a:moveTo>
                <a:cubicBezTo>
                  <a:pt x="67" y="107"/>
                  <a:pt x="67" y="107"/>
                  <a:pt x="67" y="107"/>
                </a:cubicBezTo>
                <a:cubicBezTo>
                  <a:pt x="64" y="112"/>
                  <a:pt x="64" y="112"/>
                  <a:pt x="64" y="112"/>
                </a:cubicBezTo>
                <a:cubicBezTo>
                  <a:pt x="16" y="112"/>
                  <a:pt x="16" y="112"/>
                  <a:pt x="16" y="112"/>
                </a:cubicBezTo>
                <a:cubicBezTo>
                  <a:pt x="13" y="107"/>
                  <a:pt x="13" y="107"/>
                  <a:pt x="13" y="107"/>
                </a:cubicBezTo>
                <a:close/>
                <a:moveTo>
                  <a:pt x="70" y="67"/>
                </a:moveTo>
                <a:cubicBezTo>
                  <a:pt x="76" y="90"/>
                  <a:pt x="76" y="90"/>
                  <a:pt x="76" y="90"/>
                </a:cubicBezTo>
                <a:cubicBezTo>
                  <a:pt x="78" y="98"/>
                  <a:pt x="77" y="103"/>
                  <a:pt x="68" y="103"/>
                </a:cubicBezTo>
                <a:cubicBezTo>
                  <a:pt x="66" y="103"/>
                  <a:pt x="66" y="103"/>
                  <a:pt x="66" y="103"/>
                </a:cubicBezTo>
                <a:cubicBezTo>
                  <a:pt x="66" y="72"/>
                  <a:pt x="66" y="72"/>
                  <a:pt x="66" y="72"/>
                </a:cubicBezTo>
                <a:cubicBezTo>
                  <a:pt x="42" y="72"/>
                  <a:pt x="42" y="72"/>
                  <a:pt x="42" y="72"/>
                </a:cubicBezTo>
                <a:cubicBezTo>
                  <a:pt x="49" y="56"/>
                  <a:pt x="49" y="56"/>
                  <a:pt x="49" y="56"/>
                </a:cubicBezTo>
                <a:cubicBezTo>
                  <a:pt x="51" y="54"/>
                  <a:pt x="51" y="54"/>
                  <a:pt x="51" y="54"/>
                </a:cubicBezTo>
                <a:cubicBezTo>
                  <a:pt x="65" y="57"/>
                  <a:pt x="65" y="57"/>
                  <a:pt x="65" y="57"/>
                </a:cubicBezTo>
                <a:cubicBezTo>
                  <a:pt x="66" y="57"/>
                  <a:pt x="66" y="57"/>
                  <a:pt x="66" y="57"/>
                </a:cubicBezTo>
                <a:cubicBezTo>
                  <a:pt x="66" y="58"/>
                  <a:pt x="66" y="58"/>
                  <a:pt x="66" y="58"/>
                </a:cubicBezTo>
                <a:cubicBezTo>
                  <a:pt x="68" y="61"/>
                  <a:pt x="69" y="64"/>
                  <a:pt x="70" y="67"/>
                </a:cubicBezTo>
                <a:cubicBezTo>
                  <a:pt x="70" y="67"/>
                  <a:pt x="70" y="67"/>
                  <a:pt x="70" y="67"/>
                </a:cubicBezTo>
                <a:close/>
                <a:moveTo>
                  <a:pt x="14" y="103"/>
                </a:moveTo>
                <a:cubicBezTo>
                  <a:pt x="11" y="103"/>
                  <a:pt x="11" y="103"/>
                  <a:pt x="11" y="103"/>
                </a:cubicBezTo>
                <a:cubicBezTo>
                  <a:pt x="1" y="103"/>
                  <a:pt x="0" y="98"/>
                  <a:pt x="3" y="90"/>
                </a:cubicBezTo>
                <a:cubicBezTo>
                  <a:pt x="9" y="67"/>
                  <a:pt x="9" y="67"/>
                  <a:pt x="9" y="67"/>
                </a:cubicBezTo>
                <a:cubicBezTo>
                  <a:pt x="9" y="63"/>
                  <a:pt x="11" y="60"/>
                  <a:pt x="14" y="58"/>
                </a:cubicBezTo>
                <a:cubicBezTo>
                  <a:pt x="14" y="57"/>
                  <a:pt x="14" y="57"/>
                  <a:pt x="14" y="57"/>
                </a:cubicBezTo>
                <a:cubicBezTo>
                  <a:pt x="14" y="57"/>
                  <a:pt x="14" y="57"/>
                  <a:pt x="14" y="57"/>
                </a:cubicBezTo>
                <a:cubicBezTo>
                  <a:pt x="28" y="54"/>
                  <a:pt x="28" y="54"/>
                  <a:pt x="28" y="54"/>
                </a:cubicBezTo>
                <a:cubicBezTo>
                  <a:pt x="30" y="56"/>
                  <a:pt x="30" y="56"/>
                  <a:pt x="30" y="56"/>
                </a:cubicBezTo>
                <a:cubicBezTo>
                  <a:pt x="38" y="72"/>
                  <a:pt x="38" y="72"/>
                  <a:pt x="38" y="72"/>
                </a:cubicBezTo>
                <a:cubicBezTo>
                  <a:pt x="14" y="72"/>
                  <a:pt x="14" y="72"/>
                  <a:pt x="14" y="72"/>
                </a:cubicBezTo>
                <a:lnTo>
                  <a:pt x="14" y="103"/>
                </a:lnTo>
                <a:close/>
              </a:path>
            </a:pathLst>
          </a:custGeom>
          <a:solidFill>
            <a:schemeClr val="accent6">
              <a:lumMod val="50000"/>
            </a:schemeClr>
          </a:solidFill>
          <a:ln>
            <a:noFill/>
          </a:ln>
        </p:spPr>
        <p:txBody>
          <a:bodyPr/>
          <a:lstStyle/>
          <a:p>
            <a:pPr eaLnBrk="1" fontAlgn="auto" hangingPunct="1">
              <a:spcBef>
                <a:spcPts val="0"/>
              </a:spcBef>
              <a:spcAft>
                <a:spcPts val="0"/>
              </a:spcAft>
              <a:defRPr/>
            </a:pPr>
            <a:endParaRPr lang="zh-CN" altLang="zh-CN" sz="1350">
              <a:solidFill>
                <a:srgbClr val="000000"/>
              </a:solidFill>
              <a:latin typeface="Calibri" panose="020F0502020204030204" pitchFamily="34" charset="0"/>
              <a:ea typeface="+mn-ea"/>
              <a:sym typeface="宋体" panose="02010600030101010101" pitchFamily="2" charset="-122"/>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8134350" y="187325"/>
            <a:ext cx="751205" cy="751205"/>
          </a:xfrm>
          <a:prstGeom prst="rect">
            <a:avLst/>
          </a:prstGeom>
        </p:spPr>
      </p:pic>
    </p:spTree>
  </p:cSld>
  <p:clrMapOvr>
    <a:masterClrMapping/>
  </p:clrMapOvr>
  <p:transition spd="slow" advClick="0" advTm="0">
    <p:blind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7" presetClass="entr" presetSubtype="1" fill="hold" grpId="0" nodeType="afterEffect">
                                  <p:stCondLst>
                                    <p:cond delay="0"/>
                                  </p:stCondLst>
                                  <p:iterate type="lt">
                                    <p:tmPct val="40000"/>
                                  </p:iterate>
                                  <p:childTnLst>
                                    <p:set>
                                      <p:cBhvr>
                                        <p:cTn id="12" dur="1" fill="hold">
                                          <p:stCondLst>
                                            <p:cond delay="0"/>
                                          </p:stCondLst>
                                        </p:cTn>
                                        <p:tgtEl>
                                          <p:spTgt spid="27"/>
                                        </p:tgtEl>
                                        <p:attrNameLst>
                                          <p:attrName>style.visibility</p:attrName>
                                        </p:attrNameLst>
                                      </p:cBhvr>
                                      <p:to>
                                        <p:strVal val="visible"/>
                                      </p:to>
                                    </p:set>
                                    <p:anim calcmode="lin" valueType="num">
                                      <p:cBhvr>
                                        <p:cTn id="13" dur="250" fill="hold"/>
                                        <p:tgtEl>
                                          <p:spTgt spid="27"/>
                                        </p:tgtEl>
                                        <p:attrNameLst>
                                          <p:attrName>ppt_x</p:attrName>
                                        </p:attrNameLst>
                                      </p:cBhvr>
                                      <p:tavLst>
                                        <p:tav tm="0">
                                          <p:val>
                                            <p:strVal val="#ppt_x"/>
                                          </p:val>
                                        </p:tav>
                                        <p:tav tm="100000">
                                          <p:val>
                                            <p:strVal val="#ppt_x"/>
                                          </p:val>
                                        </p:tav>
                                      </p:tavLst>
                                    </p:anim>
                                    <p:anim calcmode="lin" valueType="num">
                                      <p:cBhvr>
                                        <p:cTn id="14" dur="250" fill="hold"/>
                                        <p:tgtEl>
                                          <p:spTgt spid="27"/>
                                        </p:tgtEl>
                                        <p:attrNameLst>
                                          <p:attrName>ppt_y</p:attrName>
                                        </p:attrNameLst>
                                      </p:cBhvr>
                                      <p:tavLst>
                                        <p:tav tm="0">
                                          <p:val>
                                            <p:strVal val="#ppt_y-#ppt_h/2"/>
                                          </p:val>
                                        </p:tav>
                                        <p:tav tm="100000">
                                          <p:val>
                                            <p:strVal val="#ppt_y"/>
                                          </p:val>
                                        </p:tav>
                                      </p:tavLst>
                                    </p:anim>
                                    <p:anim calcmode="lin" valueType="num">
                                      <p:cBhvr>
                                        <p:cTn id="15" dur="250" fill="hold"/>
                                        <p:tgtEl>
                                          <p:spTgt spid="27"/>
                                        </p:tgtEl>
                                        <p:attrNameLst>
                                          <p:attrName>ppt_w</p:attrName>
                                        </p:attrNameLst>
                                      </p:cBhvr>
                                      <p:tavLst>
                                        <p:tav tm="0">
                                          <p:val>
                                            <p:strVal val="#ppt_w"/>
                                          </p:val>
                                        </p:tav>
                                        <p:tav tm="100000">
                                          <p:val>
                                            <p:strVal val="#ppt_w"/>
                                          </p:val>
                                        </p:tav>
                                      </p:tavLst>
                                    </p:anim>
                                    <p:anim calcmode="lin" valueType="num">
                                      <p:cBhvr>
                                        <p:cTn id="16" dur="250" fill="hold"/>
                                        <p:tgtEl>
                                          <p:spTgt spid="27"/>
                                        </p:tgtEl>
                                        <p:attrNameLst>
                                          <p:attrName>ppt_h</p:attrName>
                                        </p:attrNameLst>
                                      </p:cBhvr>
                                      <p:tavLst>
                                        <p:tav tm="0">
                                          <p:val>
                                            <p:fltVal val="0"/>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grpId="0" nodeType="click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wipe(left)">
                                      <p:cBhvr>
                                        <p:cTn id="21" dur="500"/>
                                        <p:tgtEl>
                                          <p:spTgt spid="32"/>
                                        </p:tgtEl>
                                      </p:cBhvr>
                                    </p:animEffect>
                                  </p:childTnLst>
                                </p:cTn>
                              </p:par>
                            </p:childTnLst>
                          </p:cTn>
                        </p:par>
                        <p:par>
                          <p:cTn id="22" fill="hold">
                            <p:stCondLst>
                              <p:cond delay="500"/>
                            </p:stCondLst>
                            <p:childTnLst>
                              <p:par>
                                <p:cTn id="23" presetID="2" presetClass="entr" presetSubtype="4" decel="100000" fill="hold" nodeType="afterEffect">
                                  <p:stCondLst>
                                    <p:cond delay="0"/>
                                  </p:stCondLst>
                                  <p:childTnLst>
                                    <p:set>
                                      <p:cBhvr>
                                        <p:cTn id="24" dur="1" fill="hold">
                                          <p:stCondLst>
                                            <p:cond delay="0"/>
                                          </p:stCondLst>
                                        </p:cTn>
                                        <p:tgtEl>
                                          <p:spTgt spid="25"/>
                                        </p:tgtEl>
                                        <p:attrNameLst>
                                          <p:attrName>style.visibility</p:attrName>
                                        </p:attrNameLst>
                                      </p:cBhvr>
                                      <p:to>
                                        <p:strVal val="visible"/>
                                      </p:to>
                                    </p:set>
                                    <p:anim calcmode="lin" valueType="num">
                                      <p:cBhvr additive="base">
                                        <p:cTn id="25" dur="500" fill="hold"/>
                                        <p:tgtEl>
                                          <p:spTgt spid="25"/>
                                        </p:tgtEl>
                                        <p:attrNameLst>
                                          <p:attrName>ppt_x</p:attrName>
                                        </p:attrNameLst>
                                      </p:cBhvr>
                                      <p:tavLst>
                                        <p:tav tm="0">
                                          <p:val>
                                            <p:strVal val="#ppt_x"/>
                                          </p:val>
                                        </p:tav>
                                        <p:tav tm="100000">
                                          <p:val>
                                            <p:strVal val="#ppt_x"/>
                                          </p:val>
                                        </p:tav>
                                      </p:tavLst>
                                    </p:anim>
                                    <p:anim calcmode="lin" valueType="num">
                                      <p:cBhvr additive="base">
                                        <p:cTn id="26" dur="500" fill="hold"/>
                                        <p:tgtEl>
                                          <p:spTgt spid="25"/>
                                        </p:tgtEl>
                                        <p:attrNameLst>
                                          <p:attrName>ppt_y</p:attrName>
                                        </p:attrNameLst>
                                      </p:cBhvr>
                                      <p:tavLst>
                                        <p:tav tm="0">
                                          <p:val>
                                            <p:strVal val="1+#ppt_h/2"/>
                                          </p:val>
                                        </p:tav>
                                        <p:tav tm="100000">
                                          <p:val>
                                            <p:strVal val="#ppt_y"/>
                                          </p:val>
                                        </p:tav>
                                      </p:tavLst>
                                    </p:anim>
                                  </p:childTnLst>
                                </p:cTn>
                              </p:par>
                            </p:childTnLst>
                          </p:cTn>
                        </p:par>
                        <p:par>
                          <p:cTn id="27" fill="hold">
                            <p:stCondLst>
                              <p:cond delay="1000"/>
                            </p:stCondLst>
                            <p:childTnLst>
                              <p:par>
                                <p:cTn id="28" presetID="22" presetClass="entr" presetSubtype="8" fill="hold" grpId="0" nodeType="after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wipe(left)">
                                      <p:cBhvr>
                                        <p:cTn id="30" dur="500"/>
                                        <p:tgtEl>
                                          <p:spTgt spid="2"/>
                                        </p:tgtEl>
                                      </p:cBhvr>
                                    </p:animEffect>
                                  </p:childTnLst>
                                </p:cTn>
                              </p:par>
                            </p:childTnLst>
                          </p:cTn>
                        </p:par>
                        <p:par>
                          <p:cTn id="31" fill="hold">
                            <p:stCondLst>
                              <p:cond delay="1500"/>
                            </p:stCondLst>
                            <p:childTnLst>
                              <p:par>
                                <p:cTn id="32" presetID="2" presetClass="entr" presetSubtype="4" decel="100000" fill="hold" nodeType="afterEffect">
                                  <p:stCondLst>
                                    <p:cond delay="0"/>
                                  </p:stCondLst>
                                  <p:childTnLst>
                                    <p:set>
                                      <p:cBhvr>
                                        <p:cTn id="33" dur="1" fill="hold">
                                          <p:stCondLst>
                                            <p:cond delay="0"/>
                                          </p:stCondLst>
                                        </p:cTn>
                                        <p:tgtEl>
                                          <p:spTgt spid="20"/>
                                        </p:tgtEl>
                                        <p:attrNameLst>
                                          <p:attrName>style.visibility</p:attrName>
                                        </p:attrNameLst>
                                      </p:cBhvr>
                                      <p:to>
                                        <p:strVal val="visible"/>
                                      </p:to>
                                    </p:set>
                                    <p:anim calcmode="lin" valueType="num">
                                      <p:cBhvr additive="base">
                                        <p:cTn id="34" dur="500" fill="hold"/>
                                        <p:tgtEl>
                                          <p:spTgt spid="20"/>
                                        </p:tgtEl>
                                        <p:attrNameLst>
                                          <p:attrName>ppt_x</p:attrName>
                                        </p:attrNameLst>
                                      </p:cBhvr>
                                      <p:tavLst>
                                        <p:tav tm="0">
                                          <p:val>
                                            <p:strVal val="#ppt_x"/>
                                          </p:val>
                                        </p:tav>
                                        <p:tav tm="100000">
                                          <p:val>
                                            <p:strVal val="#ppt_x"/>
                                          </p:val>
                                        </p:tav>
                                      </p:tavLst>
                                    </p:anim>
                                    <p:anim calcmode="lin" valueType="num">
                                      <p:cBhvr additive="base">
                                        <p:cTn id="35" dur="500" fill="hold"/>
                                        <p:tgtEl>
                                          <p:spTgt spid="20"/>
                                        </p:tgtEl>
                                        <p:attrNameLst>
                                          <p:attrName>ppt_y</p:attrName>
                                        </p:attrNameLst>
                                      </p:cBhvr>
                                      <p:tavLst>
                                        <p:tav tm="0">
                                          <p:val>
                                            <p:strVal val="1+#ppt_h/2"/>
                                          </p:val>
                                        </p:tav>
                                        <p:tav tm="100000">
                                          <p:val>
                                            <p:strVal val="#ppt_y"/>
                                          </p:val>
                                        </p:tav>
                                      </p:tavLst>
                                    </p:anim>
                                  </p:childTnLst>
                                </p:cTn>
                              </p:par>
                            </p:childTnLst>
                          </p:cTn>
                        </p:par>
                        <p:par>
                          <p:cTn id="36" fill="hold">
                            <p:stCondLst>
                              <p:cond delay="2000"/>
                            </p:stCondLst>
                            <p:childTnLst>
                              <p:par>
                                <p:cTn id="37" presetID="22" presetClass="entr" presetSubtype="8" fill="hold" grpId="0" nodeType="after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wipe(left)">
                                      <p:cBhvr>
                                        <p:cTn id="39" dur="500"/>
                                        <p:tgtEl>
                                          <p:spTgt spid="33"/>
                                        </p:tgtEl>
                                      </p:cBhvr>
                                    </p:animEffect>
                                  </p:childTnLst>
                                </p:cTn>
                              </p:par>
                            </p:childTnLst>
                          </p:cTn>
                        </p:par>
                        <p:par>
                          <p:cTn id="40" fill="hold">
                            <p:stCondLst>
                              <p:cond delay="2500"/>
                            </p:stCondLst>
                            <p:childTnLst>
                              <p:par>
                                <p:cTn id="41" presetID="2" presetClass="entr" presetSubtype="4" decel="100000" fill="hold" nodeType="afterEffect">
                                  <p:stCondLst>
                                    <p:cond delay="0"/>
                                  </p:stCondLst>
                                  <p:childTnLst>
                                    <p:set>
                                      <p:cBhvr>
                                        <p:cTn id="42" dur="1" fill="hold">
                                          <p:stCondLst>
                                            <p:cond delay="0"/>
                                          </p:stCondLst>
                                        </p:cTn>
                                        <p:tgtEl>
                                          <p:spTgt spid="23"/>
                                        </p:tgtEl>
                                        <p:attrNameLst>
                                          <p:attrName>style.visibility</p:attrName>
                                        </p:attrNameLst>
                                      </p:cBhvr>
                                      <p:to>
                                        <p:strVal val="visible"/>
                                      </p:to>
                                    </p:set>
                                    <p:anim calcmode="lin" valueType="num">
                                      <p:cBhvr additive="base">
                                        <p:cTn id="43" dur="500" fill="hold"/>
                                        <p:tgtEl>
                                          <p:spTgt spid="23"/>
                                        </p:tgtEl>
                                        <p:attrNameLst>
                                          <p:attrName>ppt_x</p:attrName>
                                        </p:attrNameLst>
                                      </p:cBhvr>
                                      <p:tavLst>
                                        <p:tav tm="0">
                                          <p:val>
                                            <p:strVal val="#ppt_x"/>
                                          </p:val>
                                        </p:tav>
                                        <p:tav tm="100000">
                                          <p:val>
                                            <p:strVal val="#ppt_x"/>
                                          </p:val>
                                        </p:tav>
                                      </p:tavLst>
                                    </p:anim>
                                    <p:anim calcmode="lin" valueType="num">
                                      <p:cBhvr additive="base">
                                        <p:cTn id="44" dur="500" fill="hold"/>
                                        <p:tgtEl>
                                          <p:spTgt spid="23"/>
                                        </p:tgtEl>
                                        <p:attrNameLst>
                                          <p:attrName>ppt_y</p:attrName>
                                        </p:attrNameLst>
                                      </p:cBhvr>
                                      <p:tavLst>
                                        <p:tav tm="0">
                                          <p:val>
                                            <p:strVal val="1+#ppt_h/2"/>
                                          </p:val>
                                        </p:tav>
                                        <p:tav tm="100000">
                                          <p:val>
                                            <p:strVal val="#ppt_y"/>
                                          </p:val>
                                        </p:tav>
                                      </p:tavLst>
                                    </p:anim>
                                  </p:childTnLst>
                                </p:cTn>
                              </p:par>
                            </p:childTnLst>
                          </p:cTn>
                        </p:par>
                        <p:par>
                          <p:cTn id="45" fill="hold">
                            <p:stCondLst>
                              <p:cond delay="3000"/>
                            </p:stCondLst>
                            <p:childTnLst>
                              <p:par>
                                <p:cTn id="46" presetID="22" presetClass="entr" presetSubtype="8" fill="hold" grpId="0" nodeType="afterEffect">
                                  <p:stCondLst>
                                    <p:cond delay="0"/>
                                  </p:stCondLst>
                                  <p:childTnLst>
                                    <p:set>
                                      <p:cBhvr>
                                        <p:cTn id="47" dur="1" fill="hold">
                                          <p:stCondLst>
                                            <p:cond delay="0"/>
                                          </p:stCondLst>
                                        </p:cTn>
                                        <p:tgtEl>
                                          <p:spTgt spid="16"/>
                                        </p:tgtEl>
                                        <p:attrNameLst>
                                          <p:attrName>style.visibility</p:attrName>
                                        </p:attrNameLst>
                                      </p:cBhvr>
                                      <p:to>
                                        <p:strVal val="visible"/>
                                      </p:to>
                                    </p:set>
                                    <p:animEffect transition="in" filter="wipe(left)">
                                      <p:cBhvr>
                                        <p:cTn id="4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2" grpId="0"/>
      <p:bldP spid="2" grpId="0"/>
      <p:bldP spid="33" grpId="0"/>
      <p:bldP spid="16"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文本框 2"/>
          <p:cNvSpPr txBox="1"/>
          <p:nvPr/>
        </p:nvSpPr>
        <p:spPr>
          <a:xfrm>
            <a:off x="1489075" y="2938463"/>
            <a:ext cx="3263900" cy="521970"/>
          </a:xfrm>
          <a:prstGeom prst="rect">
            <a:avLst/>
          </a:prstGeom>
          <a:noFill/>
        </p:spPr>
        <p:txBody>
          <a:bodyPr>
            <a:spAutoFit/>
          </a:bodyPr>
          <a:lstStyle/>
          <a:p>
            <a:pPr algn="ctr" eaLnBrk="1" fontAlgn="auto" hangingPunct="1">
              <a:spcBef>
                <a:spcPts val="0"/>
              </a:spcBef>
              <a:spcAft>
                <a:spcPts val="0"/>
              </a:spcAft>
              <a:defRPr/>
            </a:pPr>
            <a:r>
              <a:rPr lang="zh-CN" altLang="en-US" sz="2800" b="1" dirty="0">
                <a:solidFill>
                  <a:schemeClr val="accent6">
                    <a:lumMod val="75000"/>
                  </a:schemeClr>
                </a:solidFill>
                <a:latin typeface="+mn-lt"/>
                <a:ea typeface="+mn-ea"/>
              </a:rPr>
              <a:t>系统设计</a:t>
            </a:r>
            <a:endParaRPr lang="zh-CN" altLang="en-US" sz="2800" b="1" dirty="0">
              <a:solidFill>
                <a:schemeClr val="accent6">
                  <a:lumMod val="75000"/>
                </a:schemeClr>
              </a:solidFill>
              <a:latin typeface="+mn-lt"/>
              <a:ea typeface="+mn-ea"/>
            </a:endParaRPr>
          </a:p>
        </p:txBody>
      </p:sp>
      <p:grpSp>
        <p:nvGrpSpPr>
          <p:cNvPr id="9" name="组合 8"/>
          <p:cNvGrpSpPr/>
          <p:nvPr/>
        </p:nvGrpSpPr>
        <p:grpSpPr bwMode="auto">
          <a:xfrm>
            <a:off x="2565400" y="1609725"/>
            <a:ext cx="1128713" cy="1130300"/>
            <a:chOff x="1928879" y="1944350"/>
            <a:chExt cx="1129689" cy="1129689"/>
          </a:xfrm>
        </p:grpSpPr>
        <p:sp>
          <p:nvSpPr>
            <p:cNvPr id="2" name="椭圆 1"/>
            <p:cNvSpPr/>
            <p:nvPr/>
          </p:nvSpPr>
          <p:spPr>
            <a:xfrm>
              <a:off x="1928879" y="1944350"/>
              <a:ext cx="1129689" cy="1129689"/>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8" name="Freeform 7"/>
            <p:cNvSpPr>
              <a:spLocks noEditPoints="1"/>
            </p:cNvSpPr>
            <p:nvPr/>
          </p:nvSpPr>
          <p:spPr bwMode="auto">
            <a:xfrm>
              <a:off x="2108422" y="2226772"/>
              <a:ext cx="751536" cy="615617"/>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sp>
        <p:nvSpPr>
          <p:cNvPr id="10" name="TextBox 49"/>
          <p:cNvSpPr txBox="1"/>
          <p:nvPr/>
        </p:nvSpPr>
        <p:spPr>
          <a:xfrm>
            <a:off x="4886325" y="1579563"/>
            <a:ext cx="1198880" cy="398780"/>
          </a:xfrm>
          <a:prstGeom prst="rect">
            <a:avLst/>
          </a:prstGeom>
          <a:noFill/>
        </p:spPr>
        <p:txBody>
          <a:bodyPr wrap="none">
            <a:spAutoFit/>
          </a:bodyPr>
          <a:lstStyle/>
          <a:p>
            <a:pPr eaLnBrk="1" fontAlgn="auto" hangingPunct="1">
              <a:spcBef>
                <a:spcPts val="0"/>
              </a:spcBef>
              <a:spcAft>
                <a:spcPts val="0"/>
              </a:spcAft>
              <a:defRPr/>
            </a:pPr>
            <a:r>
              <a:rPr lang="zh-CN" altLang="en-US" sz="2000" dirty="0">
                <a:solidFill>
                  <a:schemeClr val="accent6">
                    <a:lumMod val="75000"/>
                  </a:schemeClr>
                </a:solidFill>
                <a:latin typeface="微软雅黑" panose="020B0503020204020204" pitchFamily="34" charset="-122"/>
              </a:rPr>
              <a:t>逻辑架构</a:t>
            </a:r>
            <a:endParaRPr lang="zh-CN" altLang="en-US" sz="2000" dirty="0">
              <a:solidFill>
                <a:schemeClr val="accent6">
                  <a:lumMod val="75000"/>
                </a:schemeClr>
              </a:solidFill>
              <a:latin typeface="微软雅黑" panose="020B0503020204020204" pitchFamily="34" charset="-122"/>
            </a:endParaRPr>
          </a:p>
        </p:txBody>
      </p:sp>
      <p:grpSp>
        <p:nvGrpSpPr>
          <p:cNvPr id="11" name="组合 10"/>
          <p:cNvGrpSpPr/>
          <p:nvPr/>
        </p:nvGrpSpPr>
        <p:grpSpPr bwMode="auto">
          <a:xfrm>
            <a:off x="4572000" y="1671955"/>
            <a:ext cx="180975" cy="1788923"/>
            <a:chOff x="6032873" y="1880798"/>
            <a:chExt cx="180975" cy="1922097"/>
          </a:xfrm>
        </p:grpSpPr>
        <p:sp>
          <p:nvSpPr>
            <p:cNvPr id="12" name="直接连接符 14"/>
            <p:cNvSpPr>
              <a:spLocks noChangeShapeType="1"/>
            </p:cNvSpPr>
            <p:nvPr/>
          </p:nvSpPr>
          <p:spPr bwMode="auto">
            <a:xfrm>
              <a:off x="6123361" y="1898264"/>
              <a:ext cx="0" cy="1835584"/>
            </a:xfrm>
            <a:prstGeom prst="line">
              <a:avLst/>
            </a:prstGeom>
            <a:solidFill>
              <a:srgbClr val="414455"/>
            </a:solidFill>
            <a:ln w="38100" cap="flat" cmpd="sng">
              <a:solidFill>
                <a:schemeClr val="tx1">
                  <a:lumMod val="85000"/>
                  <a:lumOff val="15000"/>
                </a:schemeClr>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3" name="椭圆 7"/>
            <p:cNvSpPr>
              <a:spLocks noChangeArrowheads="1"/>
            </p:cNvSpPr>
            <p:nvPr/>
          </p:nvSpPr>
          <p:spPr bwMode="auto">
            <a:xfrm>
              <a:off x="6032873" y="1880798"/>
              <a:ext cx="180975" cy="179429"/>
            </a:xfrm>
            <a:prstGeom prst="ellipse">
              <a:avLst/>
            </a:prstGeom>
            <a:solidFill>
              <a:schemeClr val="accent6">
                <a:lumMod val="75000"/>
              </a:schemeClr>
            </a:solidFill>
            <a:ln w="3810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lstStyle/>
            <a:p>
              <a:pPr algn="ctr" fontAlgn="auto">
                <a:spcBef>
                  <a:spcPts val="0"/>
                </a:spcBef>
                <a:spcAft>
                  <a:spcPts val="0"/>
                </a:spcAft>
                <a:defRPr/>
              </a:pPr>
              <a:endParaRPr lang="zh-CN" altLang="zh-CN" sz="1350">
                <a:solidFill>
                  <a:srgbClr val="FFFFFF"/>
                </a:solidFill>
                <a:latin typeface="造字工房悦黑体验版纤细体" pitchFamily="50" charset="-122"/>
                <a:ea typeface="造字工房悦黑体验版纤细体" pitchFamily="50" charset="-122"/>
                <a:sym typeface="造字工房悦黑体验版纤细体" pitchFamily="50" charset="-122"/>
              </a:endParaRPr>
            </a:p>
          </p:txBody>
        </p:sp>
        <p:sp>
          <p:nvSpPr>
            <p:cNvPr id="14" name="椭圆 8"/>
            <p:cNvSpPr>
              <a:spLocks noChangeArrowheads="1"/>
            </p:cNvSpPr>
            <p:nvPr/>
          </p:nvSpPr>
          <p:spPr bwMode="auto">
            <a:xfrm>
              <a:off x="6032873" y="3623466"/>
              <a:ext cx="180975" cy="179429"/>
            </a:xfrm>
            <a:prstGeom prst="ellipse">
              <a:avLst/>
            </a:prstGeom>
            <a:solidFill>
              <a:schemeClr val="accent6">
                <a:lumMod val="75000"/>
              </a:schemeClr>
            </a:solidFill>
            <a:ln w="3810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lstStyle/>
            <a:p>
              <a:pPr algn="ctr" fontAlgn="auto">
                <a:spcBef>
                  <a:spcPts val="0"/>
                </a:spcBef>
                <a:spcAft>
                  <a:spcPts val="0"/>
                </a:spcAft>
                <a:defRPr/>
              </a:pPr>
              <a:endParaRPr lang="zh-CN" altLang="zh-CN" sz="1350">
                <a:solidFill>
                  <a:srgbClr val="FFFFFF"/>
                </a:solidFill>
                <a:latin typeface="造字工房悦黑体验版纤细体" pitchFamily="50" charset="-122"/>
                <a:ea typeface="造字工房悦黑体验版纤细体" pitchFamily="50" charset="-122"/>
                <a:sym typeface="造字工房悦黑体验版纤细体" pitchFamily="50" charset="-122"/>
              </a:endParaRPr>
            </a:p>
          </p:txBody>
        </p:sp>
      </p:grpSp>
      <p:sp>
        <p:nvSpPr>
          <p:cNvPr id="19" name="TextBox 65"/>
          <p:cNvSpPr txBox="1"/>
          <p:nvPr/>
        </p:nvSpPr>
        <p:spPr>
          <a:xfrm>
            <a:off x="4886325" y="2444750"/>
            <a:ext cx="1706880" cy="398780"/>
          </a:xfrm>
          <a:prstGeom prst="rect">
            <a:avLst/>
          </a:prstGeom>
          <a:noFill/>
        </p:spPr>
        <p:txBody>
          <a:bodyPr wrap="none">
            <a:spAutoFit/>
          </a:bodyPr>
          <a:lstStyle/>
          <a:p>
            <a:pPr eaLnBrk="1" fontAlgn="auto" hangingPunct="1">
              <a:spcBef>
                <a:spcPts val="0"/>
              </a:spcBef>
              <a:spcAft>
                <a:spcPts val="0"/>
              </a:spcAft>
              <a:defRPr/>
            </a:pPr>
            <a:r>
              <a:rPr lang="zh-CN" altLang="en-US" sz="2000" dirty="0">
                <a:solidFill>
                  <a:schemeClr val="accent6">
                    <a:lumMod val="75000"/>
                  </a:schemeClr>
                </a:solidFill>
                <a:latin typeface="微软雅黑" panose="020B0503020204020204" pitchFamily="34" charset="-122"/>
              </a:rPr>
              <a:t>数据存储设计</a:t>
            </a:r>
            <a:endParaRPr lang="zh-CN" altLang="en-US" sz="2000" dirty="0">
              <a:solidFill>
                <a:schemeClr val="accent6">
                  <a:lumMod val="75000"/>
                </a:schemeClr>
              </a:solidFill>
              <a:latin typeface="微软雅黑" panose="020B0503020204020204" pitchFamily="34" charset="-122"/>
            </a:endParaRPr>
          </a:p>
        </p:txBody>
      </p:sp>
      <p:sp>
        <p:nvSpPr>
          <p:cNvPr id="5" name="椭圆 8"/>
          <p:cNvSpPr>
            <a:spLocks noChangeArrowheads="1"/>
          </p:cNvSpPr>
          <p:nvPr/>
        </p:nvSpPr>
        <p:spPr bwMode="auto">
          <a:xfrm>
            <a:off x="4572000" y="2508386"/>
            <a:ext cx="180975" cy="166997"/>
          </a:xfrm>
          <a:prstGeom prst="ellipse">
            <a:avLst/>
          </a:prstGeom>
          <a:solidFill>
            <a:schemeClr val="accent6">
              <a:lumMod val="75000"/>
            </a:schemeClr>
          </a:solidFill>
          <a:ln w="3810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p>
            <a:pPr algn="ctr" fontAlgn="auto">
              <a:spcBef>
                <a:spcPts val="0"/>
              </a:spcBef>
              <a:spcAft>
                <a:spcPts val="0"/>
              </a:spcAft>
              <a:defRPr/>
            </a:pPr>
            <a:endParaRPr lang="zh-CN" altLang="zh-CN" sz="1350">
              <a:solidFill>
                <a:srgbClr val="FFFFFF"/>
              </a:solidFill>
              <a:latin typeface="造字工房悦黑体验版纤细体" pitchFamily="50" charset="-122"/>
              <a:ea typeface="造字工房悦黑体验版纤细体" pitchFamily="50" charset="-122"/>
              <a:sym typeface="造字工房悦黑体验版纤细体" pitchFamily="50" charset="-122"/>
            </a:endParaRPr>
          </a:p>
        </p:txBody>
      </p:sp>
      <p:sp>
        <p:nvSpPr>
          <p:cNvPr id="7" name="TextBox 65"/>
          <p:cNvSpPr txBox="1"/>
          <p:nvPr/>
        </p:nvSpPr>
        <p:spPr>
          <a:xfrm>
            <a:off x="4886325" y="3177540"/>
            <a:ext cx="1198880" cy="398780"/>
          </a:xfrm>
          <a:prstGeom prst="rect">
            <a:avLst/>
          </a:prstGeom>
          <a:noFill/>
        </p:spPr>
        <p:txBody>
          <a:bodyPr wrap="none">
            <a:spAutoFit/>
          </a:bodyPr>
          <a:p>
            <a:pPr eaLnBrk="1" fontAlgn="auto" hangingPunct="1">
              <a:spcBef>
                <a:spcPts val="0"/>
              </a:spcBef>
              <a:spcAft>
                <a:spcPts val="0"/>
              </a:spcAft>
              <a:defRPr/>
            </a:pPr>
            <a:r>
              <a:rPr lang="zh-CN" altLang="en-US" sz="2000" dirty="0">
                <a:solidFill>
                  <a:schemeClr val="accent6">
                    <a:lumMod val="75000"/>
                  </a:schemeClr>
                </a:solidFill>
                <a:latin typeface="微软雅黑" panose="020B0503020204020204" pitchFamily="34" charset="-122"/>
              </a:rPr>
              <a:t>接口设计</a:t>
            </a:r>
            <a:endParaRPr lang="zh-CN" altLang="en-US" sz="2000" dirty="0">
              <a:solidFill>
                <a:schemeClr val="accent6">
                  <a:lumMod val="75000"/>
                </a:schemeClr>
              </a:solidFill>
              <a:latin typeface="微软雅黑" panose="020B0503020204020204" pitchFamily="34" charset="-122"/>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250" fill="hold"/>
                                        <p:tgtEl>
                                          <p:spTgt spid="9"/>
                                        </p:tgtEl>
                                        <p:attrNameLst>
                                          <p:attrName>ppt_w</p:attrName>
                                        </p:attrNameLst>
                                      </p:cBhvr>
                                      <p:tavLst>
                                        <p:tav tm="0">
                                          <p:val>
                                            <p:fltVal val="0"/>
                                          </p:val>
                                        </p:tav>
                                        <p:tav tm="100000">
                                          <p:val>
                                            <p:strVal val="#ppt_w"/>
                                          </p:val>
                                        </p:tav>
                                      </p:tavLst>
                                    </p:anim>
                                    <p:anim calcmode="lin" valueType="num">
                                      <p:cBhvr>
                                        <p:cTn id="8" dur="250" fill="hold"/>
                                        <p:tgtEl>
                                          <p:spTgt spid="9"/>
                                        </p:tgtEl>
                                        <p:attrNameLst>
                                          <p:attrName>ppt_h</p:attrName>
                                        </p:attrNameLst>
                                      </p:cBhvr>
                                      <p:tavLst>
                                        <p:tav tm="0">
                                          <p:val>
                                            <p:fltVal val="0"/>
                                          </p:val>
                                        </p:tav>
                                        <p:tav tm="100000">
                                          <p:val>
                                            <p:strVal val="#ppt_h"/>
                                          </p:val>
                                        </p:tav>
                                      </p:tavLst>
                                    </p:anim>
                                    <p:animEffect transition="in" filter="fade">
                                      <p:cBhvr>
                                        <p:cTn id="9" dur="250"/>
                                        <p:tgtEl>
                                          <p:spTgt spid="9"/>
                                        </p:tgtEl>
                                      </p:cBhvr>
                                    </p:animEffect>
                                  </p:childTnLst>
                                </p:cTn>
                              </p:par>
                              <p:par>
                                <p:cTn id="10" presetID="6" presetClass="emph" presetSubtype="0" decel="100000" fill="hold" nodeType="withEffect">
                                  <p:stCondLst>
                                    <p:cond delay="200"/>
                                  </p:stCondLst>
                                  <p:childTnLst>
                                    <p:animScale>
                                      <p:cBhvr>
                                        <p:cTn id="11" dur="250" fill="hold"/>
                                        <p:tgtEl>
                                          <p:spTgt spid="9"/>
                                        </p:tgtEl>
                                      </p:cBhvr>
                                      <p:by x="110000" y="110000"/>
                                    </p:animScale>
                                  </p:childTnLst>
                                </p:cTn>
                              </p:par>
                              <p:par>
                                <p:cTn id="12" presetID="6" presetClass="emph" presetSubtype="0" decel="100000" fill="hold" nodeType="withEffect">
                                  <p:stCondLst>
                                    <p:cond delay="400"/>
                                  </p:stCondLst>
                                  <p:childTnLst>
                                    <p:animScale>
                                      <p:cBhvr>
                                        <p:cTn id="13" dur="250" fill="hold"/>
                                        <p:tgtEl>
                                          <p:spTgt spid="9"/>
                                        </p:tgtEl>
                                      </p:cBhvr>
                                      <p:by x="91000" y="91000"/>
                                    </p:animScale>
                                  </p:childTnLst>
                                </p:cTn>
                              </p:par>
                            </p:childTnLst>
                          </p:cTn>
                        </p:par>
                        <p:par>
                          <p:cTn id="14" fill="hold">
                            <p:stCondLst>
                              <p:cond delay="500"/>
                            </p:stCondLst>
                            <p:childTnLst>
                              <p:par>
                                <p:cTn id="15" presetID="2" presetClass="entr" presetSubtype="4" decel="100000"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additive="base">
                                        <p:cTn id="17" dur="500" fill="hold"/>
                                        <p:tgtEl>
                                          <p:spTgt spid="3"/>
                                        </p:tgtEl>
                                        <p:attrNameLst>
                                          <p:attrName>ppt_x</p:attrName>
                                        </p:attrNameLst>
                                      </p:cBhvr>
                                      <p:tavLst>
                                        <p:tav tm="0">
                                          <p:val>
                                            <p:strVal val="#ppt_x"/>
                                          </p:val>
                                        </p:tav>
                                        <p:tav tm="100000">
                                          <p:val>
                                            <p:strVal val="#ppt_x"/>
                                          </p:val>
                                        </p:tav>
                                      </p:tavLst>
                                    </p:anim>
                                    <p:anim calcmode="lin" valueType="num">
                                      <p:cBhvr additive="base">
                                        <p:cTn id="18" dur="500" fill="hold"/>
                                        <p:tgtEl>
                                          <p:spTgt spid="3"/>
                                        </p:tgtEl>
                                        <p:attrNameLst>
                                          <p:attrName>ppt_y</p:attrName>
                                        </p:attrNameLst>
                                      </p:cBhvr>
                                      <p:tavLst>
                                        <p:tav tm="0">
                                          <p:val>
                                            <p:strVal val="1+#ppt_h/2"/>
                                          </p:val>
                                        </p:tav>
                                        <p:tav tm="100000">
                                          <p:val>
                                            <p:strVal val="#ppt_y"/>
                                          </p:val>
                                        </p:tav>
                                      </p:tavLst>
                                    </p:anim>
                                  </p:childTnLst>
                                </p:cTn>
                              </p:par>
                            </p:childTnLst>
                          </p:cTn>
                        </p:par>
                        <p:par>
                          <p:cTn id="19" fill="hold">
                            <p:stCondLst>
                              <p:cond delay="1000"/>
                            </p:stCondLst>
                            <p:childTnLst>
                              <p:par>
                                <p:cTn id="20" presetID="22" presetClass="entr" presetSubtype="1" fill="hold" nodeType="after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wipe(up)">
                                      <p:cBhvr>
                                        <p:cTn id="22" dur="500"/>
                                        <p:tgtEl>
                                          <p:spTgt spid="11"/>
                                        </p:tgtEl>
                                      </p:cBhvr>
                                    </p:animEffect>
                                  </p:childTnLst>
                                </p:cTn>
                              </p:par>
                            </p:childTnLst>
                          </p:cTn>
                        </p:par>
                        <p:par>
                          <p:cTn id="23" fill="hold">
                            <p:stCondLst>
                              <p:cond delay="1500"/>
                            </p:stCondLst>
                            <p:childTnLst>
                              <p:par>
                                <p:cTn id="24" presetID="2" presetClass="entr" presetSubtype="2" decel="100000" fill="hold" grpId="0" nodeType="afterEffect">
                                  <p:stCondLst>
                                    <p:cond delay="0"/>
                                  </p:stCondLst>
                                  <p:childTnLst>
                                    <p:set>
                                      <p:cBhvr>
                                        <p:cTn id="25" dur="1" fill="hold">
                                          <p:stCondLst>
                                            <p:cond delay="0"/>
                                          </p:stCondLst>
                                        </p:cTn>
                                        <p:tgtEl>
                                          <p:spTgt spid="10"/>
                                        </p:tgtEl>
                                        <p:attrNameLst>
                                          <p:attrName>style.visibility</p:attrName>
                                        </p:attrNameLst>
                                      </p:cBhvr>
                                      <p:to>
                                        <p:strVal val="visible"/>
                                      </p:to>
                                    </p:set>
                                    <p:anim calcmode="lin" valueType="num">
                                      <p:cBhvr additive="base">
                                        <p:cTn id="26" dur="500" fill="hold"/>
                                        <p:tgtEl>
                                          <p:spTgt spid="10"/>
                                        </p:tgtEl>
                                        <p:attrNameLst>
                                          <p:attrName>ppt_x</p:attrName>
                                        </p:attrNameLst>
                                      </p:cBhvr>
                                      <p:tavLst>
                                        <p:tav tm="0">
                                          <p:val>
                                            <p:strVal val="1+#ppt_w/2"/>
                                          </p:val>
                                        </p:tav>
                                        <p:tav tm="100000">
                                          <p:val>
                                            <p:strVal val="#ppt_x"/>
                                          </p:val>
                                        </p:tav>
                                      </p:tavLst>
                                    </p:anim>
                                    <p:anim calcmode="lin" valueType="num">
                                      <p:cBhvr additive="base">
                                        <p:cTn id="27" dur="500" fill="hold"/>
                                        <p:tgtEl>
                                          <p:spTgt spid="10"/>
                                        </p:tgtEl>
                                        <p:attrNameLst>
                                          <p:attrName>ppt_y</p:attrName>
                                        </p:attrNameLst>
                                      </p:cBhvr>
                                      <p:tavLst>
                                        <p:tav tm="0">
                                          <p:val>
                                            <p:strVal val="#ppt_y"/>
                                          </p:val>
                                        </p:tav>
                                        <p:tav tm="100000">
                                          <p:val>
                                            <p:strVal val="#ppt_y"/>
                                          </p:val>
                                        </p:tav>
                                      </p:tavLst>
                                    </p:anim>
                                  </p:childTnLst>
                                </p:cTn>
                              </p:par>
                              <p:par>
                                <p:cTn id="28" presetID="2" presetClass="entr" presetSubtype="2" decel="100000" fill="hold" grpId="0" nodeType="withEffect">
                                  <p:stCondLst>
                                    <p:cond delay="500"/>
                                  </p:stCondLst>
                                  <p:childTnLst>
                                    <p:set>
                                      <p:cBhvr>
                                        <p:cTn id="29" dur="1" fill="hold">
                                          <p:stCondLst>
                                            <p:cond delay="0"/>
                                          </p:stCondLst>
                                        </p:cTn>
                                        <p:tgtEl>
                                          <p:spTgt spid="19"/>
                                        </p:tgtEl>
                                        <p:attrNameLst>
                                          <p:attrName>style.visibility</p:attrName>
                                        </p:attrNameLst>
                                      </p:cBhvr>
                                      <p:to>
                                        <p:strVal val="visible"/>
                                      </p:to>
                                    </p:set>
                                    <p:anim calcmode="lin" valueType="num">
                                      <p:cBhvr additive="base">
                                        <p:cTn id="30" dur="500" fill="hold"/>
                                        <p:tgtEl>
                                          <p:spTgt spid="19"/>
                                        </p:tgtEl>
                                        <p:attrNameLst>
                                          <p:attrName>ppt_x</p:attrName>
                                        </p:attrNameLst>
                                      </p:cBhvr>
                                      <p:tavLst>
                                        <p:tav tm="0">
                                          <p:val>
                                            <p:strVal val="1+#ppt_w/2"/>
                                          </p:val>
                                        </p:tav>
                                        <p:tav tm="100000">
                                          <p:val>
                                            <p:strVal val="#ppt_x"/>
                                          </p:val>
                                        </p:tav>
                                      </p:tavLst>
                                    </p:anim>
                                    <p:anim calcmode="lin" valueType="num">
                                      <p:cBhvr additive="base">
                                        <p:cTn id="31" dur="500" fill="hold"/>
                                        <p:tgtEl>
                                          <p:spTgt spid="19"/>
                                        </p:tgtEl>
                                        <p:attrNameLst>
                                          <p:attrName>ppt_y</p:attrName>
                                        </p:attrNameLst>
                                      </p:cBhvr>
                                      <p:tavLst>
                                        <p:tav tm="0">
                                          <p:val>
                                            <p:strVal val="#ppt_y"/>
                                          </p:val>
                                        </p:tav>
                                        <p:tav tm="100000">
                                          <p:val>
                                            <p:strVal val="#ppt_y"/>
                                          </p:val>
                                        </p:tav>
                                      </p:tavLst>
                                    </p:anim>
                                  </p:childTnLst>
                                </p:cTn>
                              </p:par>
                              <p:par>
                                <p:cTn id="32" presetID="2" presetClass="entr" presetSubtype="2" decel="100000" fill="hold" grpId="0" nodeType="withEffect">
                                  <p:stCondLst>
                                    <p:cond delay="500"/>
                                  </p:stCondLst>
                                  <p:childTnLst>
                                    <p:set>
                                      <p:cBhvr>
                                        <p:cTn id="33" dur="1" fill="hold">
                                          <p:stCondLst>
                                            <p:cond delay="0"/>
                                          </p:stCondLst>
                                        </p:cTn>
                                        <p:tgtEl>
                                          <p:spTgt spid="7"/>
                                        </p:tgtEl>
                                        <p:attrNameLst>
                                          <p:attrName>style.visibility</p:attrName>
                                        </p:attrNameLst>
                                      </p:cBhvr>
                                      <p:to>
                                        <p:strVal val="visible"/>
                                      </p:to>
                                    </p:set>
                                    <p:anim calcmode="lin" valueType="num">
                                      <p:cBhvr additive="base">
                                        <p:cTn id="34" dur="500" fill="hold"/>
                                        <p:tgtEl>
                                          <p:spTgt spid="7"/>
                                        </p:tgtEl>
                                        <p:attrNameLst>
                                          <p:attrName>ppt_x</p:attrName>
                                        </p:attrNameLst>
                                      </p:cBhvr>
                                      <p:tavLst>
                                        <p:tav tm="0">
                                          <p:val>
                                            <p:strVal val="1+#ppt_w/2"/>
                                          </p:val>
                                        </p:tav>
                                        <p:tav tm="100000">
                                          <p:val>
                                            <p:strVal val="#ppt_x"/>
                                          </p:val>
                                        </p:tav>
                                      </p:tavLst>
                                    </p:anim>
                                    <p:anim calcmode="lin" valueType="num">
                                      <p:cBhvr additive="base">
                                        <p:cTn id="35"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p:bldP spid="19"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alpha val="27000"/>
          </a:srgbClr>
        </a:solidFill>
        <a:effectLst/>
      </p:bgPr>
    </p:bg>
    <p:spTree>
      <p:nvGrpSpPr>
        <p:cNvPr id="1" name=""/>
        <p:cNvGrpSpPr/>
        <p:nvPr/>
      </p:nvGrpSpPr>
      <p:grpSpPr>
        <a:xfrm>
          <a:off x="0" y="0"/>
          <a:ext cx="0" cy="0"/>
          <a:chOff x="0" y="0"/>
          <a:chExt cx="0" cy="0"/>
        </a:xfrm>
      </p:grpSpPr>
      <p:pic>
        <p:nvPicPr>
          <p:cNvPr id="5" name="图片 4" descr="1"/>
          <p:cNvPicPr>
            <a:picLocks noChangeAspect="1"/>
          </p:cNvPicPr>
          <p:nvPr/>
        </p:nvPicPr>
        <p:blipFill>
          <a:blip r:embed="rId1"/>
          <a:stretch>
            <a:fillRect/>
          </a:stretch>
        </p:blipFill>
        <p:spPr>
          <a:xfrm>
            <a:off x="700405" y="663575"/>
            <a:ext cx="2760345" cy="4453890"/>
          </a:xfrm>
          <a:prstGeom prst="rect">
            <a:avLst/>
          </a:prstGeom>
          <a:ln>
            <a:noFill/>
          </a:ln>
          <a:effectLst>
            <a:softEdge rad="139700"/>
          </a:effectLst>
        </p:spPr>
      </p:pic>
      <p:sp>
        <p:nvSpPr>
          <p:cNvPr id="6" name="文本框 5"/>
          <p:cNvSpPr txBox="1"/>
          <p:nvPr/>
        </p:nvSpPr>
        <p:spPr>
          <a:xfrm>
            <a:off x="4323080" y="4260850"/>
            <a:ext cx="3939540" cy="491490"/>
          </a:xfrm>
          <a:prstGeom prst="rect">
            <a:avLst/>
          </a:prstGeom>
          <a:noFill/>
        </p:spPr>
        <p:txBody>
          <a:bodyPr wrap="square" rtlCol="0" anchor="t">
            <a:spAutoFit/>
          </a:bodyPr>
          <a:p>
            <a:r>
              <a:rPr lang="zh-CN" altLang="en-US"/>
              <a:t>主要是做数据持久层的工作，他的主要任务就是负责与数据库进行联络</a:t>
            </a:r>
            <a:endParaRPr lang="zh-CN" altLang="en-US"/>
          </a:p>
        </p:txBody>
      </p:sp>
      <p:sp>
        <p:nvSpPr>
          <p:cNvPr id="9" name="文本框 8"/>
          <p:cNvSpPr txBox="1"/>
          <p:nvPr/>
        </p:nvSpPr>
        <p:spPr>
          <a:xfrm>
            <a:off x="4363720" y="3293745"/>
            <a:ext cx="3939540" cy="291465"/>
          </a:xfrm>
          <a:prstGeom prst="rect">
            <a:avLst/>
          </a:prstGeom>
          <a:noFill/>
        </p:spPr>
        <p:txBody>
          <a:bodyPr wrap="square" rtlCol="0" anchor="t">
            <a:spAutoFit/>
          </a:bodyPr>
          <a:p>
            <a:r>
              <a:rPr lang="zh-CN" altLang="en-US"/>
              <a:t>Service层主要负责系统中业务模块的逻辑设计</a:t>
            </a:r>
            <a:endParaRPr lang="zh-CN" altLang="en-US"/>
          </a:p>
        </p:txBody>
      </p:sp>
      <p:sp>
        <p:nvSpPr>
          <p:cNvPr id="21" name="文本框 20"/>
          <p:cNvSpPr txBox="1"/>
          <p:nvPr/>
        </p:nvSpPr>
        <p:spPr>
          <a:xfrm>
            <a:off x="4323080" y="2027555"/>
            <a:ext cx="3938905" cy="691515"/>
          </a:xfrm>
          <a:prstGeom prst="rect">
            <a:avLst/>
          </a:prstGeom>
          <a:noFill/>
        </p:spPr>
        <p:txBody>
          <a:bodyPr wrap="square" rtlCol="0" anchor="t">
            <a:spAutoFit/>
          </a:bodyPr>
          <a:p>
            <a:r>
              <a:rPr lang="zh-CN" altLang="en-US"/>
              <a:t>Controller层它主要负责具体的业务模块的整个流程的控制，在Controller层中需要调用Service的接口来控制整个业务的流程</a:t>
            </a:r>
            <a:endParaRPr lang="zh-CN" altLang="en-US"/>
          </a:p>
        </p:txBody>
      </p:sp>
      <p:sp>
        <p:nvSpPr>
          <p:cNvPr id="22" name="文本框 21"/>
          <p:cNvSpPr txBox="1"/>
          <p:nvPr/>
        </p:nvSpPr>
        <p:spPr>
          <a:xfrm>
            <a:off x="4255135" y="927100"/>
            <a:ext cx="3797300" cy="491490"/>
          </a:xfrm>
          <a:prstGeom prst="rect">
            <a:avLst/>
          </a:prstGeom>
          <a:noFill/>
        </p:spPr>
        <p:txBody>
          <a:bodyPr wrap="square" rtlCol="0" anchor="t">
            <a:spAutoFit/>
          </a:bodyPr>
          <a:p>
            <a:r>
              <a:rPr lang="zh-CN" altLang="en-US"/>
              <a:t>View层在该系统中就主要表现在前端页面的设计上。</a:t>
            </a:r>
            <a:endParaRPr lang="zh-CN" altLang="en-US"/>
          </a:p>
        </p:txBody>
      </p:sp>
      <p:sp>
        <p:nvSpPr>
          <p:cNvPr id="23" name="文本框 22"/>
          <p:cNvSpPr txBox="1"/>
          <p:nvPr/>
        </p:nvSpPr>
        <p:spPr>
          <a:xfrm>
            <a:off x="782638" y="280988"/>
            <a:ext cx="1722437" cy="460375"/>
          </a:xfrm>
          <a:prstGeom prst="rect">
            <a:avLst/>
          </a:prstGeom>
          <a:noFill/>
        </p:spPr>
        <p:txBody>
          <a:bodyPr>
            <a:spAutoFit/>
          </a:bodyPr>
          <a:p>
            <a:pPr eaLnBrk="1" fontAlgn="auto" hangingPunct="1">
              <a:spcBef>
                <a:spcPts val="0"/>
              </a:spcBef>
              <a:spcAft>
                <a:spcPts val="0"/>
              </a:spcAft>
              <a:defRPr/>
            </a:pPr>
            <a:r>
              <a:rPr lang="zh-CN" altLang="en-US" sz="2400" b="1" dirty="0">
                <a:solidFill>
                  <a:schemeClr val="accent6">
                    <a:lumMod val="75000"/>
                  </a:schemeClr>
                </a:solidFill>
                <a:latin typeface="+mn-lt"/>
                <a:ea typeface="+mn-ea"/>
              </a:rPr>
              <a:t>逻辑架构</a:t>
            </a:r>
            <a:endParaRPr lang="zh-CN" altLang="en-US" sz="2400" b="1" dirty="0">
              <a:solidFill>
                <a:schemeClr val="accent6">
                  <a:lumMod val="75000"/>
                </a:schemeClr>
              </a:solidFill>
              <a:latin typeface="+mn-lt"/>
              <a:ea typeface="+mn-ea"/>
            </a:endParaRPr>
          </a:p>
        </p:txBody>
      </p:sp>
      <p:grpSp>
        <p:nvGrpSpPr>
          <p:cNvPr id="26683" name="组合 7"/>
          <p:cNvGrpSpPr>
            <a:grpSpLocks noChangeAspect="1"/>
          </p:cNvGrpSpPr>
          <p:nvPr/>
        </p:nvGrpSpPr>
        <p:grpSpPr bwMode="auto">
          <a:xfrm>
            <a:off x="314325" y="290513"/>
            <a:ext cx="468313" cy="468312"/>
            <a:chOff x="1928879" y="1944350"/>
            <a:chExt cx="1129689" cy="1129689"/>
          </a:xfrm>
        </p:grpSpPr>
        <p:sp>
          <p:nvSpPr>
            <p:cNvPr id="24" name="椭圆 23"/>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350">
                <a:solidFill>
                  <a:sysClr val="windowText" lastClr="000000"/>
                </a:solidFill>
              </a:endParaRPr>
            </a:p>
          </p:txBody>
        </p:sp>
        <p:sp>
          <p:nvSpPr>
            <p:cNvPr id="25" name="Freeform 7"/>
            <p:cNvSpPr>
              <a:spLocks noEditPoints="1"/>
            </p:cNvSpPr>
            <p:nvPr/>
          </p:nvSpPr>
          <p:spPr bwMode="auto">
            <a:xfrm>
              <a:off x="2108864" y="2227730"/>
              <a:ext cx="750572" cy="616542"/>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a:p>
              <a:pPr eaLnBrk="1" fontAlgn="auto" hangingPunct="1">
                <a:spcBef>
                  <a:spcPts val="0"/>
                </a:spcBef>
                <a:spcAft>
                  <a:spcPts val="0"/>
                </a:spcAft>
                <a:defRPr/>
              </a:pPr>
              <a:endParaRPr lang="zh-CN" altLang="en-US" sz="1350">
                <a:latin typeface="+mn-lt"/>
                <a:ea typeface="+mn-ea"/>
              </a:endParaRPr>
            </a:p>
          </p:txBody>
        </p:sp>
      </p:grpSp>
      <p:pic>
        <p:nvPicPr>
          <p:cNvPr id="2" name="图片 1"/>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6683"/>
                                        </p:tgtEl>
                                        <p:attrNameLst>
                                          <p:attrName>style.visibility</p:attrName>
                                        </p:attrNameLst>
                                      </p:cBhvr>
                                      <p:to>
                                        <p:strVal val="visible"/>
                                      </p:to>
                                    </p:set>
                                    <p:anim calcmode="lin" valueType="num">
                                      <p:cBhvr additive="base">
                                        <p:cTn id="7" dur="500" fill="hold"/>
                                        <p:tgtEl>
                                          <p:spTgt spid="26683"/>
                                        </p:tgtEl>
                                        <p:attrNameLst>
                                          <p:attrName>ppt_x</p:attrName>
                                        </p:attrNameLst>
                                      </p:cBhvr>
                                      <p:tavLst>
                                        <p:tav tm="0">
                                          <p:val>
                                            <p:strVal val="#ppt_x"/>
                                          </p:val>
                                        </p:tav>
                                        <p:tav tm="100000">
                                          <p:val>
                                            <p:strVal val="#ppt_x"/>
                                          </p:val>
                                        </p:tav>
                                      </p:tavLst>
                                    </p:anim>
                                    <p:anim calcmode="lin" valueType="num">
                                      <p:cBhvr additive="base">
                                        <p:cTn id="8" dur="500" fill="hold"/>
                                        <p:tgtEl>
                                          <p:spTgt spid="2668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3"/>
                                        </p:tgtEl>
                                        <p:attrNameLst>
                                          <p:attrName>style.visibility</p:attrName>
                                        </p:attrNameLst>
                                      </p:cBhvr>
                                      <p:to>
                                        <p:strVal val="visible"/>
                                      </p:to>
                                    </p:set>
                                    <p:anim calcmode="lin" valueType="num">
                                      <p:cBhvr additive="base">
                                        <p:cTn id="11" dur="500" fill="hold"/>
                                        <p:tgtEl>
                                          <p:spTgt spid="23"/>
                                        </p:tgtEl>
                                        <p:attrNameLst>
                                          <p:attrName>ppt_x</p:attrName>
                                        </p:attrNameLst>
                                      </p:cBhvr>
                                      <p:tavLst>
                                        <p:tav tm="0">
                                          <p:val>
                                            <p:strVal val="#ppt_x"/>
                                          </p:val>
                                        </p:tav>
                                        <p:tav tm="100000">
                                          <p:val>
                                            <p:strVal val="#ppt_x"/>
                                          </p:val>
                                        </p:tav>
                                      </p:tavLst>
                                    </p:anim>
                                    <p:anim calcmode="lin" valueType="num">
                                      <p:cBhvr additive="base">
                                        <p:cTn id="12"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dissolv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4" presetClass="entr" presetSubtype="0" fill="hold" grpId="0" nodeType="clickEffect">
                                  <p:stCondLst>
                                    <p:cond delay="0"/>
                                  </p:stCondLst>
                                  <p:childTnLst>
                                    <p:set>
                                      <p:cBhvr>
                                        <p:cTn id="21" dur="1" fill="hold">
                                          <p:stCondLst>
                                            <p:cond delay="0"/>
                                          </p:stCondLst>
                                        </p:cTn>
                                        <p:tgtEl>
                                          <p:spTgt spid="22"/>
                                        </p:tgtEl>
                                        <p:attrNameLst>
                                          <p:attrName>style.visibility</p:attrName>
                                        </p:attrNameLst>
                                      </p:cBhvr>
                                      <p:to>
                                        <p:strVal val="visible"/>
                                      </p:to>
                                    </p:set>
                                    <p:anim to="" calcmode="lin" valueType="num">
                                      <p:cBhvr>
                                        <p:cTn id="22" dur="1" fill="hold"/>
                                        <p:tgtEl>
                                          <p:spTgt spid="22"/>
                                        </p:tgtEl>
                                      </p:cBhvr>
                                    </p:anim>
                                  </p:childTnLst>
                                </p:cTn>
                              </p:par>
                            </p:childTnLst>
                          </p:cTn>
                        </p:par>
                      </p:childTnLst>
                    </p:cTn>
                  </p:par>
                  <p:par>
                    <p:cTn id="23" fill="hold">
                      <p:stCondLst>
                        <p:cond delay="indefinite"/>
                      </p:stCondLst>
                      <p:childTnLst>
                        <p:par>
                          <p:cTn id="24" fill="hold">
                            <p:stCondLst>
                              <p:cond delay="0"/>
                            </p:stCondLst>
                            <p:childTnLst>
                              <p:par>
                                <p:cTn id="25" presetID="24"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anim to="" calcmode="lin" valueType="num">
                                      <p:cBhvr>
                                        <p:cTn id="27" dur="1" fill="hold"/>
                                        <p:tgtEl>
                                          <p:spTgt spid="21"/>
                                        </p:tgtEl>
                                      </p:cBhvr>
                                    </p:anim>
                                  </p:childTnLst>
                                </p:cTn>
                              </p:par>
                            </p:childTnLst>
                          </p:cTn>
                        </p:par>
                      </p:childTnLst>
                    </p:cTn>
                  </p:par>
                  <p:par>
                    <p:cTn id="28" fill="hold">
                      <p:stCondLst>
                        <p:cond delay="indefinite"/>
                      </p:stCondLst>
                      <p:childTnLst>
                        <p:par>
                          <p:cTn id="29" fill="hold">
                            <p:stCondLst>
                              <p:cond delay="0"/>
                            </p:stCondLst>
                            <p:childTnLst>
                              <p:par>
                                <p:cTn id="30" presetID="24"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 to="" calcmode="lin" valueType="num">
                                      <p:cBhvr>
                                        <p:cTn id="32" dur="1" fill="hold"/>
                                        <p:tgtEl>
                                          <p:spTgt spid="9"/>
                                        </p:tgtEl>
                                      </p:cBhvr>
                                    </p:anim>
                                  </p:childTnLst>
                                </p:cTn>
                              </p:par>
                            </p:childTnLst>
                          </p:cTn>
                        </p:par>
                      </p:childTnLst>
                    </p:cTn>
                  </p:par>
                  <p:par>
                    <p:cTn id="33" fill="hold">
                      <p:stCondLst>
                        <p:cond delay="indefinite"/>
                      </p:stCondLst>
                      <p:childTnLst>
                        <p:par>
                          <p:cTn id="34" fill="hold">
                            <p:stCondLst>
                              <p:cond delay="0"/>
                            </p:stCondLst>
                            <p:childTnLst>
                              <p:par>
                                <p:cTn id="35" presetID="24" presetClass="entr" presetSubtype="0" fill="hold" grpId="0" nodeType="clickEffect">
                                  <p:stCondLst>
                                    <p:cond delay="0"/>
                                  </p:stCondLst>
                                  <p:childTnLst>
                                    <p:set>
                                      <p:cBhvr>
                                        <p:cTn id="36" dur="1" fill="hold">
                                          <p:stCondLst>
                                            <p:cond delay="0"/>
                                          </p:stCondLst>
                                        </p:cTn>
                                        <p:tgtEl>
                                          <p:spTgt spid="6"/>
                                        </p:tgtEl>
                                        <p:attrNameLst>
                                          <p:attrName>style.visibility</p:attrName>
                                        </p:attrNameLst>
                                      </p:cBhvr>
                                      <p:to>
                                        <p:strVal val="visible"/>
                                      </p:to>
                                    </p:set>
                                    <p:anim to="" calcmode="lin" valueType="num">
                                      <p:cBhvr>
                                        <p:cTn id="37" dur="1" fill="hold"/>
                                        <p:tgtEl>
                                          <p:spTgt spid="6"/>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2" grpId="0"/>
      <p:bldP spid="21" grpId="0"/>
      <p:bldP spid="9"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aphicFrame>
        <p:nvGraphicFramePr>
          <p:cNvPr id="20" name="表格 19"/>
          <p:cNvGraphicFramePr>
            <a:graphicFrameLocks noGrp="1"/>
          </p:cNvGraphicFramePr>
          <p:nvPr/>
        </p:nvGraphicFramePr>
        <p:xfrm>
          <a:off x="314325" y="1186180"/>
          <a:ext cx="8354077" cy="3335020"/>
        </p:xfrm>
        <a:graphic>
          <a:graphicData uri="http://schemas.openxmlformats.org/drawingml/2006/table">
            <a:tbl>
              <a:tblPr/>
              <a:tblGrid>
                <a:gridCol w="587375"/>
                <a:gridCol w="1198880"/>
                <a:gridCol w="2588895"/>
                <a:gridCol w="661670"/>
                <a:gridCol w="1124602"/>
                <a:gridCol w="2192655"/>
              </a:tblGrid>
              <a:tr h="539115">
                <a:tc gridSpan="6">
                  <a:txBody>
                    <a:bodyPr/>
                    <a:lstStyle/>
                    <a:p>
                      <a:pPr algn="ctr" fontAlgn="ctr"/>
                      <a:r>
                        <a:rPr lang="zh-CN" altLang="en-US" sz="1500" b="1" i="0" u="none" strike="noStrike" dirty="0" smtClean="0">
                          <a:solidFill>
                            <a:schemeClr val="bg1"/>
                          </a:solidFill>
                          <a:effectLst/>
                          <a:latin typeface="微软雅黑" panose="020B0503020204020204" pitchFamily="34" charset="-122"/>
                          <a:ea typeface="微软雅黑" panose="020B0503020204020204" pitchFamily="34" charset="-122"/>
                        </a:rPr>
                        <a:t>数据库一览表</a:t>
                      </a:r>
                      <a:endParaRPr lang="zh-CN" altLang="en-US" sz="1500" b="1" i="0" u="none" strike="noStrike" dirty="0">
                        <a:solidFill>
                          <a:schemeClr val="bg1"/>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75000"/>
                      </a:schemeClr>
                    </a:solidFill>
                  </a:tcPr>
                </a:tc>
                <a:tc hMerge="1">
                  <a:tcPr/>
                </a:tc>
                <a:tc hMerge="1">
                  <a:tcPr/>
                </a:tc>
                <a:tc hMerge="1">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6">
                        <a:lumMod val="75000"/>
                      </a:schemeClr>
                    </a:solidFill>
                  </a:tcPr>
                </a:tc>
                <a:tc hMerge="1">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6">
                        <a:lumMod val="75000"/>
                      </a:schemeClr>
                    </a:solidFill>
                  </a:tcPr>
                </a:tc>
                <a:tc hMerge="1">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accent6">
                        <a:lumMod val="75000"/>
                      </a:schemeClr>
                    </a:solidFill>
                  </a:tcPr>
                </a:tc>
              </a:tr>
              <a:tr h="399415">
                <a:tc>
                  <a:txBody>
                    <a:bodyPr/>
                    <a:lstStyle/>
                    <a:p>
                      <a:pPr algn="ctr" fontAlgn="ct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序号</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2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表名</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作用</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序号</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表名</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作用</a:t>
                      </a:r>
                      <a:endParaRPr lang="zh-CN" altLang="en-US" sz="12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399415">
                <a:tc>
                  <a:txBody>
                    <a:bodyPr/>
                    <a:lstStyle/>
                    <a:p>
                      <a:pPr algn="ctr" fontAlgn="ct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1</a:t>
                      </a:r>
                      <a:endPar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en-US" altLang="zh-CN" sz="1400" b="0" i="0" u="none" strike="noStrike" dirty="0">
                          <a:solidFill>
                            <a:schemeClr val="tx1">
                              <a:lumMod val="85000"/>
                              <a:lumOff val="15000"/>
                            </a:schemeClr>
                          </a:solidFill>
                          <a:effectLst/>
                          <a:latin typeface="+mn-ea"/>
                        </a:rPr>
                        <a:t>agent</a:t>
                      </a:r>
                      <a:endParaRPr lang="en-US" altLang="zh-CN" sz="14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r>
                        <a:rPr lang="zh-CN" altLang="en-US" sz="1200" b="0" i="0" u="none" strike="noStrike" dirty="0">
                          <a:solidFill>
                            <a:schemeClr val="tx1">
                              <a:lumMod val="85000"/>
                              <a:lumOff val="15000"/>
                            </a:schemeClr>
                          </a:solidFill>
                          <a:effectLst/>
                          <a:latin typeface="+mn-ea"/>
                        </a:rPr>
                        <a:t>保存登录的员工个人信息表</a:t>
                      </a:r>
                      <a:endParaRPr lang="zh-CN" altLang="en-US" sz="12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ClrTx/>
                        <a:buSzTx/>
                        <a:buFontTx/>
                        <a:buNone/>
                      </a:pP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7</a:t>
                      </a:r>
                      <a:endPar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en-US" altLang="zh-CN" sz="1400" b="0" i="0" u="none" strike="noStrike" dirty="0">
                          <a:solidFill>
                            <a:schemeClr val="tx1">
                              <a:lumMod val="85000"/>
                              <a:lumOff val="15000"/>
                            </a:schemeClr>
                          </a:solidFill>
                          <a:effectLst/>
                          <a:latin typeface="+mn-ea"/>
                        </a:rPr>
                        <a:t>pic</a:t>
                      </a:r>
                      <a:endParaRPr lang="en-US" altLang="zh-CN" sz="14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zh-CN" altLang="en-US" sz="1200" b="0" i="0" u="none" strike="noStrike" dirty="0">
                          <a:solidFill>
                            <a:schemeClr val="tx1">
                              <a:lumMod val="85000"/>
                              <a:lumOff val="15000"/>
                            </a:schemeClr>
                          </a:solidFill>
                          <a:effectLst/>
                          <a:latin typeface="+mn-ea"/>
                        </a:rPr>
                        <a:t>保存新房、租房、二手房所对应的图片信息的图片表</a:t>
                      </a:r>
                      <a:endParaRPr lang="zh-CN" altLang="en-US" sz="12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399415">
                <a:tc>
                  <a:txBody>
                    <a:bodyPr/>
                    <a:lstStyle/>
                    <a:p>
                      <a:pPr algn="ctr" fontAlgn="ct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2</a:t>
                      </a:r>
                      <a:endPar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buClrTx/>
                        <a:buSzTx/>
                        <a:buFontTx/>
                      </a:pPr>
                      <a:r>
                        <a:rPr lang="en-US" altLang="zh-CN" sz="1400" b="0" i="0" u="none" strike="noStrike" dirty="0">
                          <a:solidFill>
                            <a:schemeClr val="tx1">
                              <a:lumMod val="85000"/>
                              <a:lumOff val="15000"/>
                            </a:schemeClr>
                          </a:solidFill>
                          <a:effectLst/>
                          <a:latin typeface="+mn-ea"/>
                        </a:rPr>
                        <a:t>building</a:t>
                      </a:r>
                      <a:endParaRPr lang="en-US" altLang="zh-CN" sz="14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buClrTx/>
                        <a:buSzTx/>
                        <a:buFontTx/>
                      </a:pPr>
                      <a:r>
                        <a:rPr lang="en-US" altLang="zh-CN" sz="1200" b="0" i="0" u="none" strike="noStrike" dirty="0">
                          <a:solidFill>
                            <a:schemeClr val="tx1">
                              <a:lumMod val="85000"/>
                              <a:lumOff val="15000"/>
                            </a:schemeClr>
                          </a:solidFill>
                          <a:effectLst/>
                          <a:latin typeface="+mn-ea"/>
                        </a:rPr>
                        <a:t>保存新房所对应的楼盘表</a:t>
                      </a:r>
                      <a:endParaRPr lang="en-US" altLang="zh-CN" sz="12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ClrTx/>
                        <a:buSzTx/>
                        <a:buFontTx/>
                        <a:buNone/>
                      </a:pP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8</a:t>
                      </a:r>
                      <a:endPar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en-US" altLang="zh-CN" sz="1400" b="0" i="0" u="none" strike="noStrike" dirty="0">
                          <a:solidFill>
                            <a:schemeClr val="tx1">
                              <a:lumMod val="85000"/>
                              <a:lumOff val="15000"/>
                            </a:schemeClr>
                          </a:solidFill>
                          <a:effectLst/>
                          <a:latin typeface="+mn-ea"/>
                        </a:rPr>
                        <a:t>pre_order</a:t>
                      </a:r>
                      <a:endParaRPr lang="en-US" altLang="zh-CN" sz="14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zh-CN" altLang="en-US" sz="1200" b="0" i="0" u="none" strike="noStrike" dirty="0">
                          <a:solidFill>
                            <a:schemeClr val="tx1">
                              <a:lumMod val="85000"/>
                              <a:lumOff val="15000"/>
                            </a:schemeClr>
                          </a:solidFill>
                          <a:effectLst/>
                          <a:latin typeface="+mn-ea"/>
                        </a:rPr>
                        <a:t>保存用户登录所预约的房源信息的预约表</a:t>
                      </a:r>
                      <a:endParaRPr lang="zh-CN" altLang="en-US" sz="12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399415">
                <a:tc>
                  <a:txBody>
                    <a:bodyPr/>
                    <a:lstStyle/>
                    <a:p>
                      <a:pPr algn="ctr" fontAlgn="ct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3</a:t>
                      </a:r>
                      <a:endPar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buClrTx/>
                        <a:buSzTx/>
                        <a:buFontTx/>
                      </a:pPr>
                      <a:r>
                        <a:rPr lang="en-US" altLang="zh-CN" sz="1400" b="0" i="0" u="none" strike="noStrike" dirty="0">
                          <a:solidFill>
                            <a:schemeClr val="tx1">
                              <a:lumMod val="85000"/>
                              <a:lumOff val="15000"/>
                            </a:schemeClr>
                          </a:solidFill>
                          <a:effectLst/>
                          <a:latin typeface="+mn-ea"/>
                        </a:rPr>
                        <a:t>community</a:t>
                      </a:r>
                      <a:endParaRPr lang="en-US" altLang="zh-CN" sz="14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buClrTx/>
                        <a:buSzTx/>
                        <a:buFontTx/>
                      </a:pPr>
                      <a:r>
                        <a:rPr lang="en-US" altLang="zh-CN" sz="1200" b="0" i="0" u="none" strike="noStrike" dirty="0">
                          <a:solidFill>
                            <a:schemeClr val="tx1">
                              <a:lumMod val="85000"/>
                              <a:lumOff val="15000"/>
                            </a:schemeClr>
                          </a:solidFill>
                          <a:effectLst/>
                          <a:latin typeface="+mn-ea"/>
                        </a:rPr>
                        <a:t>保存二手房和租房所对应的小区相关内容的小区表</a:t>
                      </a:r>
                      <a:endParaRPr lang="en-US" altLang="zh-CN" sz="12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ClrTx/>
                        <a:buSzTx/>
                        <a:buFontTx/>
                        <a:buNone/>
                      </a:pP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9</a:t>
                      </a:r>
                      <a:endPar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en-US" altLang="zh-CN" sz="1400" b="0" i="0" u="none" strike="noStrike" dirty="0">
                          <a:solidFill>
                            <a:schemeClr val="tx1">
                              <a:lumMod val="85000"/>
                              <a:lumOff val="15000"/>
                            </a:schemeClr>
                          </a:solidFill>
                          <a:effectLst/>
                          <a:latin typeface="+mn-ea"/>
                        </a:rPr>
                        <a:t>renthouse</a:t>
                      </a:r>
                      <a:endParaRPr lang="en-US" altLang="zh-CN" sz="14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zh-CN" altLang="en-US" sz="1200" b="0" i="0" u="none" strike="noStrike" dirty="0">
                          <a:solidFill>
                            <a:schemeClr val="tx1">
                              <a:lumMod val="85000"/>
                              <a:lumOff val="15000"/>
                            </a:schemeClr>
                          </a:solidFill>
                          <a:effectLst/>
                          <a:latin typeface="+mn-ea"/>
                        </a:rPr>
                        <a:t>保存租房房源相关信息的租房表</a:t>
                      </a:r>
                      <a:endParaRPr lang="zh-CN" altLang="en-US" sz="12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399415">
                <a:tc>
                  <a:txBody>
                    <a:bodyPr/>
                    <a:lstStyle/>
                    <a:p>
                      <a:pPr algn="ctr" fontAlgn="ct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4</a:t>
                      </a:r>
                      <a:endPar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buClrTx/>
                        <a:buSzTx/>
                        <a:buFontTx/>
                      </a:pPr>
                      <a:r>
                        <a:rPr lang="en-US" altLang="zh-CN" sz="1400" b="0" i="0" u="none" strike="noStrike" dirty="0">
                          <a:solidFill>
                            <a:schemeClr val="tx1">
                              <a:lumMod val="85000"/>
                              <a:lumOff val="15000"/>
                            </a:schemeClr>
                          </a:solidFill>
                          <a:effectLst/>
                          <a:latin typeface="+mn-ea"/>
                        </a:rPr>
                        <a:t>greenhouse</a:t>
                      </a:r>
                      <a:endParaRPr lang="en-US" altLang="zh-CN" sz="14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buClrTx/>
                        <a:buSzTx/>
                        <a:buFontTx/>
                      </a:pPr>
                      <a:r>
                        <a:rPr lang="en-US" altLang="zh-CN" sz="1200" b="0" i="0" u="none" strike="noStrike" dirty="0">
                          <a:solidFill>
                            <a:schemeClr val="tx1">
                              <a:lumMod val="85000"/>
                              <a:lumOff val="15000"/>
                            </a:schemeClr>
                          </a:solidFill>
                          <a:effectLst/>
                          <a:latin typeface="+mn-ea"/>
                        </a:rPr>
                        <a:t>保存二手房房源信息的二手房表</a:t>
                      </a:r>
                      <a:endParaRPr lang="en-US" altLang="zh-CN" sz="12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ClrTx/>
                        <a:buSzTx/>
                        <a:buFontTx/>
                        <a:buNone/>
                      </a:pP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10</a:t>
                      </a:r>
                      <a:endPar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en-US" altLang="zh-CN" sz="1400" b="0" i="0" u="none" strike="noStrike" dirty="0">
                          <a:solidFill>
                            <a:schemeClr val="tx1">
                              <a:lumMod val="85000"/>
                              <a:lumOff val="15000"/>
                            </a:schemeClr>
                          </a:solidFill>
                          <a:effectLst/>
                          <a:latin typeface="+mn-ea"/>
                        </a:rPr>
                        <a:t>sale_order</a:t>
                      </a:r>
                      <a:endParaRPr lang="en-US" altLang="zh-CN" sz="14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zh-CN" altLang="en-US" sz="1200" b="0" i="0" u="none" strike="noStrike" dirty="0">
                          <a:solidFill>
                            <a:schemeClr val="tx1">
                              <a:lumMod val="85000"/>
                              <a:lumOff val="15000"/>
                            </a:schemeClr>
                          </a:solidFill>
                          <a:effectLst/>
                          <a:latin typeface="+mn-ea"/>
                        </a:rPr>
                        <a:t>保存工作人员所发布的内容的发布表</a:t>
                      </a:r>
                      <a:endParaRPr lang="zh-CN" altLang="en-US" sz="12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399415">
                <a:tc>
                  <a:txBody>
                    <a:bodyPr/>
                    <a:lstStyle/>
                    <a:p>
                      <a:pPr algn="ctr" fontAlgn="ct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5</a:t>
                      </a:r>
                      <a:endPar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buClrTx/>
                        <a:buSzTx/>
                        <a:buFontTx/>
                      </a:pPr>
                      <a:r>
                        <a:rPr lang="en-US" altLang="zh-CN" sz="1400" b="0" i="0" u="none" strike="noStrike" dirty="0">
                          <a:solidFill>
                            <a:schemeClr val="tx1">
                              <a:lumMod val="85000"/>
                              <a:lumOff val="15000"/>
                            </a:schemeClr>
                          </a:solidFill>
                          <a:effectLst/>
                          <a:latin typeface="+mn-ea"/>
                        </a:rPr>
                        <a:t>housetype</a:t>
                      </a:r>
                      <a:endParaRPr lang="en-US" altLang="zh-CN" sz="14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lstStyle/>
                    <a:p>
                      <a:pPr algn="ctr" fontAlgn="ctr">
                        <a:buClrTx/>
                        <a:buSzTx/>
                        <a:buFontTx/>
                      </a:pPr>
                      <a:r>
                        <a:rPr lang="en-US" altLang="zh-CN" sz="1200" b="0" i="0" u="none" strike="noStrike" dirty="0">
                          <a:solidFill>
                            <a:schemeClr val="tx1">
                              <a:lumMod val="85000"/>
                              <a:lumOff val="15000"/>
                            </a:schemeClr>
                          </a:solidFill>
                          <a:effectLst/>
                          <a:latin typeface="+mn-ea"/>
                        </a:rPr>
                        <a:t>保存新房所对应的户型信息的户型表</a:t>
                      </a:r>
                      <a:endParaRPr lang="en-US" altLang="zh-CN" sz="12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ClrTx/>
                        <a:buSzTx/>
                        <a:buFontTx/>
                        <a:buNone/>
                      </a:pP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11</a:t>
                      </a:r>
                      <a:endPar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en-US" altLang="zh-CN" sz="1400" b="0" i="0" u="none" strike="noStrike">
                          <a:solidFill>
                            <a:schemeClr val="tx1">
                              <a:lumMod val="85000"/>
                              <a:lumOff val="15000"/>
                            </a:schemeClr>
                          </a:solidFill>
                          <a:effectLst/>
                          <a:latin typeface="+mn-ea"/>
                        </a:rPr>
                        <a:t>user_owner</a:t>
                      </a:r>
                      <a:endParaRPr lang="en-US" altLang="zh-CN" sz="1400" b="0" i="0" u="none" strike="noStrike">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zh-CN" altLang="en-US" sz="1200" b="0" i="0" u="none" strike="noStrike">
                          <a:solidFill>
                            <a:schemeClr val="tx1">
                              <a:lumMod val="85000"/>
                              <a:lumOff val="15000"/>
                            </a:schemeClr>
                          </a:solidFill>
                          <a:effectLst/>
                          <a:latin typeface="+mn-ea"/>
                        </a:rPr>
                        <a:t>保存房东相关信息的房东表</a:t>
                      </a:r>
                      <a:endParaRPr lang="zh-CN" altLang="en-US" sz="1200" b="0" i="0" u="none" strike="noStrike">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r h="399415">
                <a:tc>
                  <a:txBody>
                    <a:bodyPr/>
                    <a:p>
                      <a:pPr algn="ctr" fontAlgn="ctr">
                        <a:buNone/>
                      </a:pPr>
                      <a:r>
                        <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rPr>
                        <a:t>6</a:t>
                      </a:r>
                      <a:endParaRPr lang="en-US" altLang="zh-CN" sz="1100" b="0" i="0" u="none" strike="noStrike" dirty="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ClrTx/>
                        <a:buSzTx/>
                        <a:buFontTx/>
                        <a:buNone/>
                      </a:pPr>
                      <a:r>
                        <a:rPr lang="en-US" altLang="zh-CN" sz="1400" b="0" i="0" u="none" strike="noStrike" dirty="0">
                          <a:solidFill>
                            <a:schemeClr val="tx1">
                              <a:lumMod val="85000"/>
                              <a:lumOff val="15000"/>
                            </a:schemeClr>
                          </a:solidFill>
                          <a:effectLst/>
                          <a:latin typeface="+mn-ea"/>
                        </a:rPr>
                        <a:t>newhouse</a:t>
                      </a:r>
                      <a:endParaRPr lang="en-US" altLang="zh-CN" sz="14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ClrTx/>
                        <a:buSzTx/>
                        <a:buFontTx/>
                        <a:buNone/>
                      </a:pPr>
                      <a:r>
                        <a:rPr lang="en-US" altLang="zh-CN" sz="1200" b="0" i="0" u="none" strike="noStrike" dirty="0">
                          <a:solidFill>
                            <a:schemeClr val="tx1">
                              <a:lumMod val="85000"/>
                              <a:lumOff val="15000"/>
                            </a:schemeClr>
                          </a:solidFill>
                          <a:effectLst/>
                          <a:latin typeface="+mn-ea"/>
                        </a:rPr>
                        <a:t>保存新房房源相关信息的新房表</a:t>
                      </a:r>
                      <a:endParaRPr lang="en-US" altLang="zh-CN" sz="1200" b="0" i="0" u="none" strike="noStrike" dirty="0">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ClrTx/>
                        <a:buSzTx/>
                        <a:buFontTx/>
                        <a:buNone/>
                      </a:pPr>
                      <a:r>
                        <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rPr>
                        <a:t>12</a:t>
                      </a:r>
                      <a:endParaRPr lang="en-US" altLang="zh-CN" sz="1100" b="0" i="0" u="none" strike="noStrike" dirty="0" smtClean="0">
                        <a:solidFill>
                          <a:schemeClr val="tx1">
                            <a:lumMod val="85000"/>
                            <a:lumOff val="15000"/>
                          </a:schemeClr>
                        </a:solidFill>
                        <a:effectLst/>
                        <a:latin typeface="微软雅黑" panose="020B0503020204020204" pitchFamily="34" charset="-122"/>
                        <a:ea typeface="微软雅黑" panose="020B0503020204020204" pitchFamily="34" charset="-122"/>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en-US" altLang="zh-CN" sz="1400" b="0" i="0" u="none" strike="noStrike">
                          <a:solidFill>
                            <a:schemeClr val="tx1">
                              <a:lumMod val="85000"/>
                              <a:lumOff val="15000"/>
                            </a:schemeClr>
                          </a:solidFill>
                          <a:effectLst/>
                          <a:latin typeface="+mn-ea"/>
                        </a:rPr>
                        <a:t>user_rent</a:t>
                      </a:r>
                      <a:endParaRPr lang="en-US" altLang="zh-CN" sz="1400" b="0" i="0" u="none" strike="noStrike">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c>
                  <a:txBody>
                    <a:bodyPr/>
                    <a:p>
                      <a:pPr algn="ctr" fontAlgn="ctr">
                        <a:buNone/>
                      </a:pPr>
                      <a:r>
                        <a:rPr lang="zh-CN" altLang="en-US" sz="1200" b="0" i="0" u="none" strike="noStrike">
                          <a:solidFill>
                            <a:schemeClr val="tx1">
                              <a:lumMod val="85000"/>
                              <a:lumOff val="15000"/>
                            </a:schemeClr>
                          </a:solidFill>
                          <a:effectLst/>
                          <a:latin typeface="+mn-ea"/>
                        </a:rPr>
                        <a:t>保存房客相关信息的房客表</a:t>
                      </a:r>
                      <a:endParaRPr lang="zh-CN" altLang="en-US" sz="1200" b="0" i="0" u="none" strike="noStrike">
                        <a:solidFill>
                          <a:schemeClr val="tx1">
                            <a:lumMod val="85000"/>
                            <a:lumOff val="15000"/>
                          </a:schemeClr>
                        </a:solidFill>
                        <a:effectLst/>
                        <a:latin typeface="+mn-ea"/>
                      </a:endParaRPr>
                    </a:p>
                  </a:txBody>
                  <a:tcPr marL="4807" marR="4807" marT="3606"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95000"/>
                      </a:schemeClr>
                    </a:solidFill>
                  </a:tcPr>
                </a:tc>
              </a:tr>
            </a:tbl>
          </a:graphicData>
        </a:graphic>
      </p:graphicFrame>
      <p:sp>
        <p:nvSpPr>
          <p:cNvPr id="7" name="文本框 6"/>
          <p:cNvSpPr txBox="1"/>
          <p:nvPr/>
        </p:nvSpPr>
        <p:spPr>
          <a:xfrm>
            <a:off x="782955" y="281305"/>
            <a:ext cx="2778760" cy="460375"/>
          </a:xfrm>
          <a:prstGeom prst="rect">
            <a:avLst/>
          </a:prstGeom>
          <a:noFill/>
        </p:spPr>
        <p:txBody>
          <a:bodyPr wrap="square">
            <a:spAutoFit/>
          </a:bodyPr>
          <a:lstStyle/>
          <a:p>
            <a:pPr eaLnBrk="1" fontAlgn="auto" hangingPunct="1">
              <a:spcBef>
                <a:spcPts val="0"/>
              </a:spcBef>
              <a:spcAft>
                <a:spcPts val="0"/>
              </a:spcAft>
              <a:defRPr/>
            </a:pPr>
            <a:r>
              <a:rPr lang="zh-CN" altLang="en-US" sz="2400" b="1" dirty="0">
                <a:solidFill>
                  <a:schemeClr val="accent6">
                    <a:lumMod val="75000"/>
                  </a:schemeClr>
                </a:solidFill>
                <a:latin typeface="+mn-lt"/>
                <a:ea typeface="+mn-ea"/>
              </a:rPr>
              <a:t>数据存储设计</a:t>
            </a:r>
            <a:endParaRPr lang="zh-CN" altLang="en-US" sz="2400" b="1" dirty="0">
              <a:solidFill>
                <a:schemeClr val="accent6">
                  <a:lumMod val="75000"/>
                </a:schemeClr>
              </a:solidFill>
              <a:latin typeface="+mn-lt"/>
              <a:ea typeface="+mn-ea"/>
            </a:endParaRPr>
          </a:p>
        </p:txBody>
      </p:sp>
      <p:grpSp>
        <p:nvGrpSpPr>
          <p:cNvPr id="26683" name="组合 7"/>
          <p:cNvGrpSpPr>
            <a:grpSpLocks noChangeAspect="1"/>
          </p:cNvGrpSpPr>
          <p:nvPr/>
        </p:nvGrpSpPr>
        <p:grpSpPr bwMode="auto">
          <a:xfrm>
            <a:off x="314325" y="290513"/>
            <a:ext cx="468313" cy="468312"/>
            <a:chOff x="1928879" y="1944350"/>
            <a:chExt cx="1129689" cy="1129689"/>
          </a:xfrm>
        </p:grpSpPr>
        <p:sp>
          <p:nvSpPr>
            <p:cNvPr id="9" name="椭圆 8"/>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10" name="Freeform 7"/>
            <p:cNvSpPr>
              <a:spLocks noEditPoints="1"/>
            </p:cNvSpPr>
            <p:nvPr/>
          </p:nvSpPr>
          <p:spPr bwMode="auto">
            <a:xfrm>
              <a:off x="2108864" y="2227730"/>
              <a:ext cx="750572" cy="616542"/>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26683"/>
                                        </p:tgtEl>
                                        <p:attrNameLst>
                                          <p:attrName>style.visibility</p:attrName>
                                        </p:attrNameLst>
                                      </p:cBhvr>
                                      <p:to>
                                        <p:strVal val="visible"/>
                                      </p:to>
                                    </p:set>
                                    <p:anim calcmode="lin" valueType="num">
                                      <p:cBhvr additive="base">
                                        <p:cTn id="11" dur="500" fill="hold"/>
                                        <p:tgtEl>
                                          <p:spTgt spid="26683"/>
                                        </p:tgtEl>
                                        <p:attrNameLst>
                                          <p:attrName>ppt_x</p:attrName>
                                        </p:attrNameLst>
                                      </p:cBhvr>
                                      <p:tavLst>
                                        <p:tav tm="0">
                                          <p:val>
                                            <p:strVal val="#ppt_x"/>
                                          </p:val>
                                        </p:tav>
                                        <p:tav tm="100000">
                                          <p:val>
                                            <p:strVal val="#ppt_x"/>
                                          </p:val>
                                        </p:tav>
                                      </p:tavLst>
                                    </p:anim>
                                    <p:anim calcmode="lin" valueType="num">
                                      <p:cBhvr additive="base">
                                        <p:cTn id="12" dur="500" fill="hold"/>
                                        <p:tgtEl>
                                          <p:spTgt spid="26683"/>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checkerboard(across)">
                                      <p:cBhvr>
                                        <p:cTn id="1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3" name="文本框 22"/>
          <p:cNvSpPr txBox="1"/>
          <p:nvPr/>
        </p:nvSpPr>
        <p:spPr>
          <a:xfrm>
            <a:off x="782638" y="280988"/>
            <a:ext cx="1722437" cy="460375"/>
          </a:xfrm>
          <a:prstGeom prst="rect">
            <a:avLst/>
          </a:prstGeom>
          <a:noFill/>
        </p:spPr>
        <p:txBody>
          <a:bodyPr>
            <a:spAutoFit/>
          </a:bodyPr>
          <a:p>
            <a:pPr eaLnBrk="1" fontAlgn="auto" hangingPunct="1">
              <a:spcBef>
                <a:spcPts val="0"/>
              </a:spcBef>
              <a:spcAft>
                <a:spcPts val="0"/>
              </a:spcAft>
              <a:defRPr/>
            </a:pPr>
            <a:r>
              <a:rPr lang="zh-CN" altLang="en-US" sz="2400" b="1" dirty="0">
                <a:solidFill>
                  <a:schemeClr val="accent6">
                    <a:lumMod val="75000"/>
                  </a:schemeClr>
                </a:solidFill>
                <a:latin typeface="+mn-lt"/>
                <a:ea typeface="+mn-ea"/>
              </a:rPr>
              <a:t>接口设计</a:t>
            </a:r>
            <a:endParaRPr lang="zh-CN" altLang="en-US" sz="2400" b="1" dirty="0">
              <a:solidFill>
                <a:schemeClr val="accent6">
                  <a:lumMod val="75000"/>
                </a:schemeClr>
              </a:solidFill>
              <a:latin typeface="+mn-lt"/>
              <a:ea typeface="+mn-ea"/>
            </a:endParaRPr>
          </a:p>
        </p:txBody>
      </p:sp>
      <p:grpSp>
        <p:nvGrpSpPr>
          <p:cNvPr id="26683" name="组合 7"/>
          <p:cNvGrpSpPr>
            <a:grpSpLocks noChangeAspect="1"/>
          </p:cNvGrpSpPr>
          <p:nvPr/>
        </p:nvGrpSpPr>
        <p:grpSpPr bwMode="auto">
          <a:xfrm>
            <a:off x="314325" y="290513"/>
            <a:ext cx="468313" cy="468312"/>
            <a:chOff x="1928879" y="1944350"/>
            <a:chExt cx="1129689" cy="1129689"/>
          </a:xfrm>
        </p:grpSpPr>
        <p:sp>
          <p:nvSpPr>
            <p:cNvPr id="24" name="椭圆 23"/>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350">
                <a:solidFill>
                  <a:sysClr val="windowText" lastClr="000000"/>
                </a:solidFill>
              </a:endParaRPr>
            </a:p>
          </p:txBody>
        </p:sp>
        <p:sp>
          <p:nvSpPr>
            <p:cNvPr id="25" name="Freeform 7"/>
            <p:cNvSpPr>
              <a:spLocks noEditPoints="1"/>
            </p:cNvSpPr>
            <p:nvPr/>
          </p:nvSpPr>
          <p:spPr bwMode="auto">
            <a:xfrm>
              <a:off x="2108864" y="2227730"/>
              <a:ext cx="750572" cy="616542"/>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a:p>
              <a:pPr eaLnBrk="1" fontAlgn="auto" hangingPunct="1">
                <a:spcBef>
                  <a:spcPts val="0"/>
                </a:spcBef>
                <a:spcAft>
                  <a:spcPts val="0"/>
                </a:spcAft>
                <a:defRPr/>
              </a:pPr>
              <a:endParaRPr lang="zh-CN" altLang="en-US" sz="1350">
                <a:latin typeface="+mn-lt"/>
                <a:ea typeface="+mn-ea"/>
              </a:endParaRPr>
            </a:p>
          </p:txBody>
        </p:sp>
      </p:grpSp>
      <p:sp>
        <p:nvSpPr>
          <p:cNvPr id="2" name="文本框 1"/>
          <p:cNvSpPr txBox="1"/>
          <p:nvPr/>
        </p:nvSpPr>
        <p:spPr>
          <a:xfrm>
            <a:off x="556260" y="1920240"/>
            <a:ext cx="2920365" cy="891540"/>
          </a:xfrm>
          <a:prstGeom prst="rect">
            <a:avLst/>
          </a:prstGeom>
          <a:noFill/>
        </p:spPr>
        <p:txBody>
          <a:bodyPr wrap="square" rtlCol="0" anchor="t">
            <a:spAutoFit/>
          </a:bodyPr>
          <a:p>
            <a:r>
              <a:rPr lang="zh-CN" altLang="en-US"/>
              <a:t>前后端分离模式下的接口设计是非常重要的，尽可能的在开发开始之前约定好接口的类型、接口参数、返回结果说明等内容。</a:t>
            </a:r>
            <a:endParaRPr lang="zh-CN" altLang="en-US"/>
          </a:p>
        </p:txBody>
      </p:sp>
      <p:pic>
        <p:nvPicPr>
          <p:cNvPr id="15" name="图片 1"/>
          <p:cNvPicPr/>
          <p:nvPr/>
        </p:nvPicPr>
        <p:blipFill>
          <a:blip r:embed="rId1"/>
          <a:stretch>
            <a:fillRect/>
          </a:stretch>
        </p:blipFill>
        <p:spPr>
          <a:xfrm>
            <a:off x="4107815" y="346075"/>
            <a:ext cx="4456430" cy="4451350"/>
          </a:xfrm>
          <a:prstGeom prst="rect">
            <a:avLst/>
          </a:prstGeom>
          <a:noFill/>
          <a:ln>
            <a:noFill/>
          </a:ln>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nodeType="click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dissolve">
                                      <p:cBhvr>
                                        <p:cTn id="1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6" name="组合 5"/>
          <p:cNvGrpSpPr/>
          <p:nvPr/>
        </p:nvGrpSpPr>
        <p:grpSpPr bwMode="auto">
          <a:xfrm>
            <a:off x="2555875" y="1695450"/>
            <a:ext cx="1130300" cy="1130300"/>
            <a:chOff x="2817516" y="1944350"/>
            <a:chExt cx="1129689" cy="1129689"/>
          </a:xfrm>
        </p:grpSpPr>
        <p:sp>
          <p:nvSpPr>
            <p:cNvPr id="2" name="椭圆 1"/>
            <p:cNvSpPr/>
            <p:nvPr/>
          </p:nvSpPr>
          <p:spPr>
            <a:xfrm>
              <a:off x="2817516" y="1944350"/>
              <a:ext cx="1129689" cy="1129689"/>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20" name="Freeform 5"/>
            <p:cNvSpPr>
              <a:spLocks noEditPoints="1"/>
            </p:cNvSpPr>
            <p:nvPr/>
          </p:nvSpPr>
          <p:spPr bwMode="auto">
            <a:xfrm>
              <a:off x="3195137" y="2160133"/>
              <a:ext cx="444260" cy="658457"/>
            </a:xfrm>
            <a:custGeom>
              <a:avLst/>
              <a:gdLst>
                <a:gd name="T0" fmla="*/ 189 w 316"/>
                <a:gd name="T1" fmla="*/ 16 h 467"/>
                <a:gd name="T2" fmla="*/ 225 w 316"/>
                <a:gd name="T3" fmla="*/ 7 h 467"/>
                <a:gd name="T4" fmla="*/ 300 w 316"/>
                <a:gd name="T5" fmla="*/ 52 h 467"/>
                <a:gd name="T6" fmla="*/ 309 w 316"/>
                <a:gd name="T7" fmla="*/ 89 h 467"/>
                <a:gd name="T8" fmla="*/ 298 w 316"/>
                <a:gd name="T9" fmla="*/ 105 h 467"/>
                <a:gd name="T10" fmla="*/ 179 w 316"/>
                <a:gd name="T11" fmla="*/ 33 h 467"/>
                <a:gd name="T12" fmla="*/ 189 w 316"/>
                <a:gd name="T13" fmla="*/ 16 h 467"/>
                <a:gd name="T14" fmla="*/ 164 w 316"/>
                <a:gd name="T15" fmla="*/ 58 h 467"/>
                <a:gd name="T16" fmla="*/ 147 w 316"/>
                <a:gd name="T17" fmla="*/ 85 h 467"/>
                <a:gd name="T18" fmla="*/ 266 w 316"/>
                <a:gd name="T19" fmla="*/ 157 h 467"/>
                <a:gd name="T20" fmla="*/ 283 w 316"/>
                <a:gd name="T21" fmla="*/ 130 h 467"/>
                <a:gd name="T22" fmla="*/ 164 w 316"/>
                <a:gd name="T23" fmla="*/ 58 h 467"/>
                <a:gd name="T24" fmla="*/ 2 w 316"/>
                <a:gd name="T25" fmla="*/ 446 h 467"/>
                <a:gd name="T26" fmla="*/ 13 w 316"/>
                <a:gd name="T27" fmla="*/ 354 h 467"/>
                <a:gd name="T28" fmla="*/ 90 w 316"/>
                <a:gd name="T29" fmla="*/ 401 h 467"/>
                <a:gd name="T30" fmla="*/ 13 w 316"/>
                <a:gd name="T31" fmla="*/ 453 h 467"/>
                <a:gd name="T32" fmla="*/ 2 w 316"/>
                <a:gd name="T33" fmla="*/ 446 h 467"/>
                <a:gd name="T34" fmla="*/ 20 w 316"/>
                <a:gd name="T35" fmla="*/ 296 h 467"/>
                <a:gd name="T36" fmla="*/ 133 w 316"/>
                <a:gd name="T37" fmla="*/ 109 h 467"/>
                <a:gd name="T38" fmla="*/ 172 w 316"/>
                <a:gd name="T39" fmla="*/ 133 h 467"/>
                <a:gd name="T40" fmla="*/ 59 w 316"/>
                <a:gd name="T41" fmla="*/ 320 h 467"/>
                <a:gd name="T42" fmla="*/ 20 w 316"/>
                <a:gd name="T43" fmla="*/ 296 h 467"/>
                <a:gd name="T44" fmla="*/ 99 w 316"/>
                <a:gd name="T45" fmla="*/ 344 h 467"/>
                <a:gd name="T46" fmla="*/ 212 w 316"/>
                <a:gd name="T47" fmla="*/ 158 h 467"/>
                <a:gd name="T48" fmla="*/ 252 w 316"/>
                <a:gd name="T49" fmla="*/ 182 h 467"/>
                <a:gd name="T50" fmla="*/ 139 w 316"/>
                <a:gd name="T51" fmla="*/ 368 h 467"/>
                <a:gd name="T52" fmla="*/ 99 w 316"/>
                <a:gd name="T53" fmla="*/ 344 h 467"/>
                <a:gd name="T54" fmla="*/ 95 w 316"/>
                <a:gd name="T55" fmla="*/ 446 h 467"/>
                <a:gd name="T56" fmla="*/ 301 w 316"/>
                <a:gd name="T57" fmla="*/ 446 h 467"/>
                <a:gd name="T58" fmla="*/ 311 w 316"/>
                <a:gd name="T59" fmla="*/ 456 h 467"/>
                <a:gd name="T60" fmla="*/ 301 w 316"/>
                <a:gd name="T61" fmla="*/ 467 h 467"/>
                <a:gd name="T62" fmla="*/ 95 w 316"/>
                <a:gd name="T63" fmla="*/ 467 h 467"/>
                <a:gd name="T64" fmla="*/ 84 w 316"/>
                <a:gd name="T65" fmla="*/ 456 h 467"/>
                <a:gd name="T66" fmla="*/ 95 w 316"/>
                <a:gd name="T67" fmla="*/ 44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sp>
        <p:nvSpPr>
          <p:cNvPr id="23" name="文本框 22"/>
          <p:cNvSpPr txBox="1"/>
          <p:nvPr/>
        </p:nvSpPr>
        <p:spPr>
          <a:xfrm>
            <a:off x="1489075" y="2938463"/>
            <a:ext cx="3263900" cy="583565"/>
          </a:xfrm>
          <a:prstGeom prst="rect">
            <a:avLst/>
          </a:prstGeom>
          <a:noFill/>
        </p:spPr>
        <p:txBody>
          <a:bodyPr>
            <a:spAutoFit/>
          </a:bodyPr>
          <a:lstStyle/>
          <a:p>
            <a:pPr algn="ctr" eaLnBrk="1" fontAlgn="auto" hangingPunct="1">
              <a:spcBef>
                <a:spcPts val="0"/>
              </a:spcBef>
              <a:spcAft>
                <a:spcPts val="0"/>
              </a:spcAft>
              <a:defRPr/>
            </a:pPr>
            <a:r>
              <a:rPr lang="zh-CN" altLang="en-US" sz="3200" b="1" dirty="0">
                <a:solidFill>
                  <a:schemeClr val="accent6">
                    <a:lumMod val="75000"/>
                  </a:schemeClr>
                </a:solidFill>
                <a:latin typeface="+mn-lt"/>
                <a:ea typeface="+mn-ea"/>
              </a:rPr>
              <a:t>系统开发</a:t>
            </a:r>
            <a:endParaRPr lang="zh-CN" altLang="en-US" sz="3200" b="1" dirty="0">
              <a:solidFill>
                <a:schemeClr val="accent6">
                  <a:lumMod val="75000"/>
                </a:schemeClr>
              </a:solidFill>
              <a:latin typeface="+mn-lt"/>
              <a:ea typeface="+mn-ea"/>
            </a:endParaRPr>
          </a:p>
        </p:txBody>
      </p:sp>
      <p:sp>
        <p:nvSpPr>
          <p:cNvPr id="24" name="TextBox 49"/>
          <p:cNvSpPr txBox="1"/>
          <p:nvPr/>
        </p:nvSpPr>
        <p:spPr>
          <a:xfrm>
            <a:off x="4886325" y="1855788"/>
            <a:ext cx="1198880" cy="398780"/>
          </a:xfrm>
          <a:prstGeom prst="rect">
            <a:avLst/>
          </a:prstGeom>
          <a:noFill/>
        </p:spPr>
        <p:txBody>
          <a:bodyPr wrap="none">
            <a:spAutoFit/>
          </a:bodyPr>
          <a:lstStyle/>
          <a:p>
            <a:pPr eaLnBrk="1" fontAlgn="auto" hangingPunct="1">
              <a:spcBef>
                <a:spcPts val="0"/>
              </a:spcBef>
              <a:spcAft>
                <a:spcPts val="0"/>
              </a:spcAft>
              <a:defRPr/>
            </a:pPr>
            <a:r>
              <a:rPr lang="zh-CN" altLang="en-US" sz="2000" dirty="0">
                <a:solidFill>
                  <a:schemeClr val="accent6">
                    <a:lumMod val="75000"/>
                  </a:schemeClr>
                </a:solidFill>
                <a:latin typeface="微软雅黑" panose="020B0503020204020204" pitchFamily="34" charset="-122"/>
              </a:rPr>
              <a:t>开发环境</a:t>
            </a:r>
            <a:endParaRPr lang="zh-CN" altLang="en-US" sz="2000" dirty="0">
              <a:solidFill>
                <a:schemeClr val="accent6">
                  <a:lumMod val="75000"/>
                </a:schemeClr>
              </a:solidFill>
              <a:latin typeface="微软雅黑" panose="020B0503020204020204" pitchFamily="34" charset="-122"/>
            </a:endParaRPr>
          </a:p>
        </p:txBody>
      </p:sp>
      <p:grpSp>
        <p:nvGrpSpPr>
          <p:cNvPr id="25" name="组合 24"/>
          <p:cNvGrpSpPr/>
          <p:nvPr/>
        </p:nvGrpSpPr>
        <p:grpSpPr bwMode="auto">
          <a:xfrm>
            <a:off x="4572000" y="1889443"/>
            <a:ext cx="180975" cy="968056"/>
            <a:chOff x="6033508" y="1850946"/>
            <a:chExt cx="180975" cy="968285"/>
          </a:xfrm>
        </p:grpSpPr>
        <p:sp>
          <p:nvSpPr>
            <p:cNvPr id="26" name="直接连接符 14"/>
            <p:cNvSpPr>
              <a:spLocks noChangeShapeType="1"/>
            </p:cNvSpPr>
            <p:nvPr/>
          </p:nvSpPr>
          <p:spPr bwMode="auto">
            <a:xfrm>
              <a:off x="6123678" y="1897947"/>
              <a:ext cx="635" cy="867615"/>
            </a:xfrm>
            <a:prstGeom prst="line">
              <a:avLst/>
            </a:prstGeom>
            <a:solidFill>
              <a:srgbClr val="414455"/>
            </a:solidFill>
            <a:ln w="38100" cap="flat" cmpd="sng">
              <a:solidFill>
                <a:schemeClr val="tx1">
                  <a:lumMod val="85000"/>
                  <a:lumOff val="15000"/>
                </a:schemeClr>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7" name="椭圆 7"/>
            <p:cNvSpPr>
              <a:spLocks noChangeArrowheads="1"/>
            </p:cNvSpPr>
            <p:nvPr/>
          </p:nvSpPr>
          <p:spPr bwMode="auto">
            <a:xfrm>
              <a:off x="6033508" y="1850946"/>
              <a:ext cx="180975" cy="179429"/>
            </a:xfrm>
            <a:prstGeom prst="ellipse">
              <a:avLst/>
            </a:prstGeom>
            <a:solidFill>
              <a:schemeClr val="accent6">
                <a:lumMod val="75000"/>
              </a:schemeClr>
            </a:solidFill>
            <a:ln w="3810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lstStyle/>
            <a:p>
              <a:pPr algn="ctr" fontAlgn="auto">
                <a:spcBef>
                  <a:spcPts val="0"/>
                </a:spcBef>
                <a:spcAft>
                  <a:spcPts val="0"/>
                </a:spcAft>
                <a:defRPr/>
              </a:pPr>
              <a:endParaRPr lang="zh-CN" altLang="zh-CN" sz="1350">
                <a:solidFill>
                  <a:srgbClr val="FFFFFF"/>
                </a:solidFill>
                <a:latin typeface="造字工房悦黑体验版纤细体" pitchFamily="50" charset="-122"/>
                <a:ea typeface="造字工房悦黑体验版纤细体" pitchFamily="50" charset="-122"/>
                <a:sym typeface="造字工房悦黑体验版纤细体" pitchFamily="50" charset="-122"/>
              </a:endParaRPr>
            </a:p>
          </p:txBody>
        </p:sp>
        <p:sp>
          <p:nvSpPr>
            <p:cNvPr id="29" name="椭圆 9"/>
            <p:cNvSpPr>
              <a:spLocks noChangeArrowheads="1"/>
            </p:cNvSpPr>
            <p:nvPr/>
          </p:nvSpPr>
          <p:spPr bwMode="auto">
            <a:xfrm>
              <a:off x="6033508" y="2639802"/>
              <a:ext cx="180975" cy="179429"/>
            </a:xfrm>
            <a:prstGeom prst="ellipse">
              <a:avLst/>
            </a:prstGeom>
            <a:solidFill>
              <a:schemeClr val="accent6">
                <a:lumMod val="75000"/>
              </a:schemeClr>
            </a:solidFill>
            <a:ln w="3810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lstStyle/>
            <a:p>
              <a:pPr algn="ctr" fontAlgn="auto">
                <a:spcBef>
                  <a:spcPts val="0"/>
                </a:spcBef>
                <a:spcAft>
                  <a:spcPts val="0"/>
                </a:spcAft>
                <a:defRPr/>
              </a:pPr>
              <a:endParaRPr lang="zh-CN" altLang="zh-CN" sz="1350">
                <a:solidFill>
                  <a:srgbClr val="FFFFFF"/>
                </a:solidFill>
                <a:latin typeface="造字工房悦黑体验版纤细体" pitchFamily="50" charset="-122"/>
                <a:ea typeface="造字工房悦黑体验版纤细体" pitchFamily="50" charset="-122"/>
                <a:sym typeface="造字工房悦黑体验版纤细体" pitchFamily="50" charset="-122"/>
              </a:endParaRPr>
            </a:p>
          </p:txBody>
        </p:sp>
      </p:grpSp>
      <p:sp>
        <p:nvSpPr>
          <p:cNvPr id="31" name="TextBox 65"/>
          <p:cNvSpPr txBox="1"/>
          <p:nvPr/>
        </p:nvSpPr>
        <p:spPr>
          <a:xfrm>
            <a:off x="4886325" y="2568575"/>
            <a:ext cx="1198880" cy="398780"/>
          </a:xfrm>
          <a:prstGeom prst="rect">
            <a:avLst/>
          </a:prstGeom>
          <a:noFill/>
        </p:spPr>
        <p:txBody>
          <a:bodyPr wrap="none">
            <a:spAutoFit/>
          </a:bodyPr>
          <a:lstStyle/>
          <a:p>
            <a:pPr eaLnBrk="1" fontAlgn="auto" hangingPunct="1">
              <a:spcBef>
                <a:spcPts val="0"/>
              </a:spcBef>
              <a:spcAft>
                <a:spcPts val="0"/>
              </a:spcAft>
              <a:defRPr/>
            </a:pPr>
            <a:r>
              <a:rPr lang="zh-CN" altLang="en-US" sz="2000" dirty="0">
                <a:solidFill>
                  <a:schemeClr val="accent6">
                    <a:lumMod val="75000"/>
                  </a:schemeClr>
                </a:solidFill>
                <a:latin typeface="微软雅黑" panose="020B0503020204020204" pitchFamily="34" charset="-122"/>
              </a:rPr>
              <a:t>关键技术</a:t>
            </a:r>
            <a:endParaRPr lang="zh-CN" altLang="en-US" sz="2000" dirty="0">
              <a:solidFill>
                <a:schemeClr val="accent6">
                  <a:lumMod val="75000"/>
                </a:schemeClr>
              </a:solidFill>
              <a:latin typeface="微软雅黑" panose="020B0503020204020204" pitchFamily="34" charset="-122"/>
            </a:endParaRPr>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250" fill="hold"/>
                                        <p:tgtEl>
                                          <p:spTgt spid="6"/>
                                        </p:tgtEl>
                                        <p:attrNameLst>
                                          <p:attrName>ppt_w</p:attrName>
                                        </p:attrNameLst>
                                      </p:cBhvr>
                                      <p:tavLst>
                                        <p:tav tm="0">
                                          <p:val>
                                            <p:fltVal val="0"/>
                                          </p:val>
                                        </p:tav>
                                        <p:tav tm="100000">
                                          <p:val>
                                            <p:strVal val="#ppt_w"/>
                                          </p:val>
                                        </p:tav>
                                      </p:tavLst>
                                    </p:anim>
                                    <p:anim calcmode="lin" valueType="num">
                                      <p:cBhvr>
                                        <p:cTn id="8" dur="250" fill="hold"/>
                                        <p:tgtEl>
                                          <p:spTgt spid="6"/>
                                        </p:tgtEl>
                                        <p:attrNameLst>
                                          <p:attrName>ppt_h</p:attrName>
                                        </p:attrNameLst>
                                      </p:cBhvr>
                                      <p:tavLst>
                                        <p:tav tm="0">
                                          <p:val>
                                            <p:fltVal val="0"/>
                                          </p:val>
                                        </p:tav>
                                        <p:tav tm="100000">
                                          <p:val>
                                            <p:strVal val="#ppt_h"/>
                                          </p:val>
                                        </p:tav>
                                      </p:tavLst>
                                    </p:anim>
                                    <p:animEffect transition="in" filter="fade">
                                      <p:cBhvr>
                                        <p:cTn id="9" dur="250"/>
                                        <p:tgtEl>
                                          <p:spTgt spid="6"/>
                                        </p:tgtEl>
                                      </p:cBhvr>
                                    </p:animEffect>
                                  </p:childTnLst>
                                </p:cTn>
                              </p:par>
                              <p:par>
                                <p:cTn id="10" presetID="6" presetClass="emph" presetSubtype="0" decel="100000" fill="hold" nodeType="withEffect">
                                  <p:stCondLst>
                                    <p:cond delay="200"/>
                                  </p:stCondLst>
                                  <p:childTnLst>
                                    <p:animScale>
                                      <p:cBhvr>
                                        <p:cTn id="11" dur="250" fill="hold"/>
                                        <p:tgtEl>
                                          <p:spTgt spid="6"/>
                                        </p:tgtEl>
                                      </p:cBhvr>
                                      <p:by x="110000" y="110000"/>
                                    </p:animScale>
                                  </p:childTnLst>
                                </p:cTn>
                              </p:par>
                              <p:par>
                                <p:cTn id="12" presetID="6" presetClass="emph" presetSubtype="0" decel="100000" fill="hold" nodeType="withEffect">
                                  <p:stCondLst>
                                    <p:cond delay="400"/>
                                  </p:stCondLst>
                                  <p:childTnLst>
                                    <p:animScale>
                                      <p:cBhvr>
                                        <p:cTn id="13" dur="250" fill="hold"/>
                                        <p:tgtEl>
                                          <p:spTgt spid="6"/>
                                        </p:tgtEl>
                                      </p:cBhvr>
                                      <p:by x="91000" y="91000"/>
                                    </p:animScale>
                                  </p:childTnLst>
                                </p:cTn>
                              </p:par>
                            </p:childTnLst>
                          </p:cTn>
                        </p:par>
                        <p:par>
                          <p:cTn id="14" fill="hold">
                            <p:stCondLst>
                              <p:cond delay="500"/>
                            </p:stCondLst>
                            <p:childTnLst>
                              <p:par>
                                <p:cTn id="15" presetID="2" presetClass="entr" presetSubtype="4" decel="100000" fill="hold" grpId="0" nodeType="after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fill="hold"/>
                                        <p:tgtEl>
                                          <p:spTgt spid="23"/>
                                        </p:tgtEl>
                                        <p:attrNameLst>
                                          <p:attrName>ppt_x</p:attrName>
                                        </p:attrNameLst>
                                      </p:cBhvr>
                                      <p:tavLst>
                                        <p:tav tm="0">
                                          <p:val>
                                            <p:strVal val="#ppt_x"/>
                                          </p:val>
                                        </p:tav>
                                        <p:tav tm="100000">
                                          <p:val>
                                            <p:strVal val="#ppt_x"/>
                                          </p:val>
                                        </p:tav>
                                      </p:tavLst>
                                    </p:anim>
                                    <p:anim calcmode="lin" valueType="num">
                                      <p:cBhvr additive="base">
                                        <p:cTn id="18" dur="500" fill="hold"/>
                                        <p:tgtEl>
                                          <p:spTgt spid="23"/>
                                        </p:tgtEl>
                                        <p:attrNameLst>
                                          <p:attrName>ppt_y</p:attrName>
                                        </p:attrNameLst>
                                      </p:cBhvr>
                                      <p:tavLst>
                                        <p:tav tm="0">
                                          <p:val>
                                            <p:strVal val="1+#ppt_h/2"/>
                                          </p:val>
                                        </p:tav>
                                        <p:tav tm="100000">
                                          <p:val>
                                            <p:strVal val="#ppt_y"/>
                                          </p:val>
                                        </p:tav>
                                      </p:tavLst>
                                    </p:anim>
                                  </p:childTnLst>
                                </p:cTn>
                              </p:par>
                            </p:childTnLst>
                          </p:cTn>
                        </p:par>
                        <p:par>
                          <p:cTn id="19" fill="hold">
                            <p:stCondLst>
                              <p:cond delay="1000"/>
                            </p:stCondLst>
                            <p:childTnLst>
                              <p:par>
                                <p:cTn id="20" presetID="22" presetClass="entr" presetSubtype="1" fill="hold" nodeType="after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wipe(up)">
                                      <p:cBhvr>
                                        <p:cTn id="22" dur="500"/>
                                        <p:tgtEl>
                                          <p:spTgt spid="25"/>
                                        </p:tgtEl>
                                      </p:cBhvr>
                                    </p:animEffect>
                                  </p:childTnLst>
                                </p:cTn>
                              </p:par>
                            </p:childTnLst>
                          </p:cTn>
                        </p:par>
                        <p:par>
                          <p:cTn id="23" fill="hold">
                            <p:stCondLst>
                              <p:cond delay="1500"/>
                            </p:stCondLst>
                            <p:childTnLst>
                              <p:par>
                                <p:cTn id="24" presetID="2" presetClass="entr" presetSubtype="2" decel="100000" fill="hold" grpId="0" nodeType="after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500" fill="hold"/>
                                        <p:tgtEl>
                                          <p:spTgt spid="24"/>
                                        </p:tgtEl>
                                        <p:attrNameLst>
                                          <p:attrName>ppt_x</p:attrName>
                                        </p:attrNameLst>
                                      </p:cBhvr>
                                      <p:tavLst>
                                        <p:tav tm="0">
                                          <p:val>
                                            <p:strVal val="1+#ppt_w/2"/>
                                          </p:val>
                                        </p:tav>
                                        <p:tav tm="100000">
                                          <p:val>
                                            <p:strVal val="#ppt_x"/>
                                          </p:val>
                                        </p:tav>
                                      </p:tavLst>
                                    </p:anim>
                                    <p:anim calcmode="lin" valueType="num">
                                      <p:cBhvr additive="base">
                                        <p:cTn id="27" dur="500" fill="hold"/>
                                        <p:tgtEl>
                                          <p:spTgt spid="24"/>
                                        </p:tgtEl>
                                        <p:attrNameLst>
                                          <p:attrName>ppt_y</p:attrName>
                                        </p:attrNameLst>
                                      </p:cBhvr>
                                      <p:tavLst>
                                        <p:tav tm="0">
                                          <p:val>
                                            <p:strVal val="#ppt_y"/>
                                          </p:val>
                                        </p:tav>
                                        <p:tav tm="100000">
                                          <p:val>
                                            <p:strVal val="#ppt_y"/>
                                          </p:val>
                                        </p:tav>
                                      </p:tavLst>
                                    </p:anim>
                                  </p:childTnLst>
                                </p:cTn>
                              </p:par>
                              <p:par>
                                <p:cTn id="28" presetID="2" presetClass="entr" presetSubtype="2" decel="100000" fill="hold" grpId="0" nodeType="withEffect">
                                  <p:stCondLst>
                                    <p:cond delay="500"/>
                                  </p:stCondLst>
                                  <p:childTnLst>
                                    <p:set>
                                      <p:cBhvr>
                                        <p:cTn id="29" dur="1" fill="hold">
                                          <p:stCondLst>
                                            <p:cond delay="0"/>
                                          </p:stCondLst>
                                        </p:cTn>
                                        <p:tgtEl>
                                          <p:spTgt spid="31"/>
                                        </p:tgtEl>
                                        <p:attrNameLst>
                                          <p:attrName>style.visibility</p:attrName>
                                        </p:attrNameLst>
                                      </p:cBhvr>
                                      <p:to>
                                        <p:strVal val="visible"/>
                                      </p:to>
                                    </p:set>
                                    <p:anim calcmode="lin" valueType="num">
                                      <p:cBhvr additive="base">
                                        <p:cTn id="30" dur="500" fill="hold"/>
                                        <p:tgtEl>
                                          <p:spTgt spid="31"/>
                                        </p:tgtEl>
                                        <p:attrNameLst>
                                          <p:attrName>ppt_x</p:attrName>
                                        </p:attrNameLst>
                                      </p:cBhvr>
                                      <p:tavLst>
                                        <p:tav tm="0">
                                          <p:val>
                                            <p:strVal val="1+#ppt_w/2"/>
                                          </p:val>
                                        </p:tav>
                                        <p:tav tm="100000">
                                          <p:val>
                                            <p:strVal val="#ppt_x"/>
                                          </p:val>
                                        </p:tav>
                                      </p:tavLst>
                                    </p:anim>
                                    <p:anim calcmode="lin" valueType="num">
                                      <p:cBhvr additive="base">
                                        <p:cTn id="31" dur="5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31"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文本框 5"/>
          <p:cNvSpPr txBox="1"/>
          <p:nvPr/>
        </p:nvSpPr>
        <p:spPr>
          <a:xfrm>
            <a:off x="782638" y="280988"/>
            <a:ext cx="1722437" cy="460375"/>
          </a:xfrm>
          <a:prstGeom prst="rect">
            <a:avLst/>
          </a:prstGeom>
          <a:noFill/>
        </p:spPr>
        <p:txBody>
          <a:bodyPr>
            <a:spAutoFit/>
          </a:bodyPr>
          <a:lstStyle/>
          <a:p>
            <a:pPr eaLnBrk="1" fontAlgn="auto" hangingPunct="1">
              <a:spcBef>
                <a:spcPts val="0"/>
              </a:spcBef>
              <a:spcAft>
                <a:spcPts val="0"/>
              </a:spcAft>
              <a:defRPr/>
            </a:pPr>
            <a:r>
              <a:rPr lang="zh-CN" altLang="en-US" sz="2400" b="1" dirty="0">
                <a:solidFill>
                  <a:schemeClr val="accent6">
                    <a:lumMod val="75000"/>
                  </a:schemeClr>
                </a:solidFill>
                <a:latin typeface="+mn-lt"/>
                <a:ea typeface="+mn-ea"/>
              </a:rPr>
              <a:t>开发环境</a:t>
            </a:r>
            <a:endParaRPr lang="zh-CN" altLang="en-US" sz="2400" b="1" dirty="0">
              <a:solidFill>
                <a:schemeClr val="accent6">
                  <a:lumMod val="75000"/>
                </a:schemeClr>
              </a:solidFill>
              <a:latin typeface="+mn-lt"/>
              <a:ea typeface="+mn-ea"/>
            </a:endParaRPr>
          </a:p>
        </p:txBody>
      </p:sp>
      <p:grpSp>
        <p:nvGrpSpPr>
          <p:cNvPr id="28675" name="组合 32"/>
          <p:cNvGrpSpPr>
            <a:grpSpLocks noChangeAspect="1"/>
          </p:cNvGrpSpPr>
          <p:nvPr/>
        </p:nvGrpSpPr>
        <p:grpSpPr bwMode="auto">
          <a:xfrm>
            <a:off x="314325" y="290513"/>
            <a:ext cx="468313" cy="468312"/>
            <a:chOff x="1928879" y="1944350"/>
            <a:chExt cx="1129689" cy="1129689"/>
          </a:xfrm>
        </p:grpSpPr>
        <p:sp>
          <p:nvSpPr>
            <p:cNvPr id="34" name="椭圆 33"/>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35" name="Freeform 7"/>
            <p:cNvSpPr>
              <a:spLocks noEditPoints="1"/>
            </p:cNvSpPr>
            <p:nvPr/>
          </p:nvSpPr>
          <p:spPr bwMode="auto">
            <a:xfrm>
              <a:off x="2108864" y="2227730"/>
              <a:ext cx="750572" cy="616542"/>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32" name="组合 31"/>
          <p:cNvGrpSpPr/>
          <p:nvPr/>
        </p:nvGrpSpPr>
        <p:grpSpPr bwMode="auto">
          <a:xfrm>
            <a:off x="931863" y="1492250"/>
            <a:ext cx="1352550" cy="1354138"/>
            <a:chOff x="1003844" y="1472285"/>
            <a:chExt cx="1352926" cy="1352926"/>
          </a:xfrm>
        </p:grpSpPr>
        <p:sp>
          <p:nvSpPr>
            <p:cNvPr id="36" name="泪滴形 24"/>
            <p:cNvSpPr/>
            <p:nvPr/>
          </p:nvSpPr>
          <p:spPr bwMode="auto">
            <a:xfrm rot="10800000" flipH="1">
              <a:off x="1003844" y="1472285"/>
              <a:ext cx="1352926" cy="1352926"/>
            </a:xfrm>
            <a:custGeom>
              <a:avLst/>
              <a:gdLst>
                <a:gd name="T0" fmla="*/ 679134 w 1680168"/>
                <a:gd name="T1" fmla="*/ 1503514 h 1680168"/>
                <a:gd name="T2" fmla="*/ 176653 w 1680168"/>
                <a:gd name="T3" fmla="*/ 1001034 h 1680168"/>
                <a:gd name="T4" fmla="*/ 679134 w 1680168"/>
                <a:gd name="T5" fmla="*/ 498554 h 1680168"/>
                <a:gd name="T6" fmla="*/ 1181615 w 1680168"/>
                <a:gd name="T7" fmla="*/ 1001034 h 1680168"/>
                <a:gd name="T8" fmla="*/ 679134 w 1680168"/>
                <a:gd name="T9" fmla="*/ 1503514 h 1680168"/>
                <a:gd name="T10" fmla="*/ 840084 w 1680168"/>
                <a:gd name="T11" fmla="*/ 1680168 h 1680168"/>
                <a:gd name="T12" fmla="*/ 1680168 w 1680168"/>
                <a:gd name="T13" fmla="*/ 840084 h 1680168"/>
                <a:gd name="T14" fmla="*/ 1680168 w 1680168"/>
                <a:gd name="T15" fmla="*/ 0 h 1680168"/>
                <a:gd name="T16" fmla="*/ 840084 w 1680168"/>
                <a:gd name="T17" fmla="*/ 0 h 1680168"/>
                <a:gd name="T18" fmla="*/ 0 w 1680168"/>
                <a:gd name="T19" fmla="*/ 840084 h 1680168"/>
                <a:gd name="T20" fmla="*/ 840084 w 1680168"/>
                <a:gd name="T21" fmla="*/ 1680168 h 1680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80168" h="1680168">
                  <a:moveTo>
                    <a:pt x="679134" y="1503514"/>
                  </a:moveTo>
                  <a:cubicBezTo>
                    <a:pt x="401621" y="1503514"/>
                    <a:pt x="176653" y="1278546"/>
                    <a:pt x="176653" y="1001034"/>
                  </a:cubicBezTo>
                  <a:cubicBezTo>
                    <a:pt x="176653" y="723522"/>
                    <a:pt x="401621" y="498554"/>
                    <a:pt x="679134" y="498554"/>
                  </a:cubicBezTo>
                  <a:cubicBezTo>
                    <a:pt x="956647" y="498554"/>
                    <a:pt x="1181615" y="723522"/>
                    <a:pt x="1181615" y="1001034"/>
                  </a:cubicBezTo>
                  <a:cubicBezTo>
                    <a:pt x="1181615" y="1278546"/>
                    <a:pt x="956647" y="1503514"/>
                    <a:pt x="679134" y="1503514"/>
                  </a:cubicBezTo>
                  <a:close/>
                  <a:moveTo>
                    <a:pt x="840084" y="1680168"/>
                  </a:moveTo>
                  <a:cubicBezTo>
                    <a:pt x="1304050" y="1680168"/>
                    <a:pt x="1680168" y="1304050"/>
                    <a:pt x="1680168" y="840084"/>
                  </a:cubicBezTo>
                  <a:lnTo>
                    <a:pt x="1680168" y="0"/>
                  </a:lnTo>
                  <a:lnTo>
                    <a:pt x="840084" y="0"/>
                  </a:lnTo>
                  <a:cubicBezTo>
                    <a:pt x="376118" y="0"/>
                    <a:pt x="0" y="376118"/>
                    <a:pt x="0" y="840084"/>
                  </a:cubicBezTo>
                  <a:cubicBezTo>
                    <a:pt x="0" y="1304050"/>
                    <a:pt x="376118" y="1680168"/>
                    <a:pt x="840084" y="1680168"/>
                  </a:cubicBezTo>
                  <a:close/>
                </a:path>
              </a:pathLst>
            </a:custGeom>
            <a:solidFill>
              <a:schemeClr val="accent6">
                <a:lumMod val="75000"/>
              </a:schemeClr>
            </a:solidFill>
            <a:ln>
              <a:noFill/>
            </a:ln>
          </p:spPr>
          <p:txBody>
            <a:bodyPr anchor="ctr"/>
            <a:lstStyle/>
            <a:p>
              <a:pPr eaLnBrk="1" fontAlgn="auto" hangingPunct="1">
                <a:spcBef>
                  <a:spcPts val="0"/>
                </a:spcBef>
                <a:spcAft>
                  <a:spcPts val="0"/>
                </a:spcAft>
                <a:defRPr/>
              </a:pPr>
              <a:endParaRPr lang="zh-CN" altLang="en-US" sz="1350" kern="0">
                <a:latin typeface="+mn-lt"/>
                <a:ea typeface="+mn-ea"/>
              </a:endParaRPr>
            </a:p>
          </p:txBody>
        </p:sp>
        <p:sp>
          <p:nvSpPr>
            <p:cNvPr id="37" name="TextBox 34"/>
            <p:cNvSpPr txBox="1"/>
            <p:nvPr/>
          </p:nvSpPr>
          <p:spPr>
            <a:xfrm>
              <a:off x="1202336" y="1811706"/>
              <a:ext cx="801911" cy="461550"/>
            </a:xfrm>
            <a:prstGeom prst="rect">
              <a:avLst/>
            </a:prstGeom>
            <a:noFill/>
          </p:spPr>
          <p:txBody>
            <a:bodyPr wrap="none">
              <a:spAutoFit/>
            </a:bodyPr>
            <a:lstStyle/>
            <a:p>
              <a:pPr eaLnBrk="1" fontAlgn="auto" hangingPunct="1">
                <a:spcBef>
                  <a:spcPts val="0"/>
                </a:spcBef>
                <a:spcAft>
                  <a:spcPts val="0"/>
                </a:spcAft>
                <a:defRPr/>
              </a:pPr>
              <a:r>
                <a:rPr lang="en-US" altLang="zh-CN" sz="2400" b="1" kern="0" dirty="0">
                  <a:latin typeface="+mn-lt"/>
                </a:rPr>
                <a:t>40%</a:t>
              </a:r>
              <a:endParaRPr lang="zh-CN" altLang="en-US" sz="2400" b="1" kern="0" dirty="0">
                <a:latin typeface="+mn-lt"/>
              </a:endParaRPr>
            </a:p>
          </p:txBody>
        </p:sp>
      </p:grpSp>
      <p:grpSp>
        <p:nvGrpSpPr>
          <p:cNvPr id="38" name="组合 37"/>
          <p:cNvGrpSpPr/>
          <p:nvPr/>
        </p:nvGrpSpPr>
        <p:grpSpPr bwMode="auto">
          <a:xfrm>
            <a:off x="755650" y="2881313"/>
            <a:ext cx="1512888" cy="1514475"/>
            <a:chOff x="827584" y="2860726"/>
            <a:chExt cx="1512620" cy="1513898"/>
          </a:xfrm>
        </p:grpSpPr>
        <p:sp>
          <p:nvSpPr>
            <p:cNvPr id="39" name="泪滴形 38"/>
            <p:cNvSpPr/>
            <p:nvPr/>
          </p:nvSpPr>
          <p:spPr bwMode="auto">
            <a:xfrm>
              <a:off x="827584" y="2860726"/>
              <a:ext cx="1512620" cy="1513898"/>
            </a:xfrm>
            <a:custGeom>
              <a:avLst/>
              <a:gdLst>
                <a:gd name="T0" fmla="*/ 811275 w 1879944"/>
                <a:gd name="T1" fmla="*/ 455670 h 1880638"/>
                <a:gd name="T2" fmla="*/ 198108 w 1879944"/>
                <a:gd name="T3" fmla="*/ 1069063 h 1880638"/>
                <a:gd name="T4" fmla="*/ 811275 w 1879944"/>
                <a:gd name="T5" fmla="*/ 1682456 h 1880638"/>
                <a:gd name="T6" fmla="*/ 1424442 w 1879944"/>
                <a:gd name="T7" fmla="*/ 1069063 h 1880638"/>
                <a:gd name="T8" fmla="*/ 811275 w 1879944"/>
                <a:gd name="T9" fmla="*/ 455670 h 1880638"/>
                <a:gd name="T10" fmla="*/ 939973 w 1879944"/>
                <a:gd name="T11" fmla="*/ 0 h 1880638"/>
                <a:gd name="T12" fmla="*/ 1879944 w 1879944"/>
                <a:gd name="T13" fmla="*/ 0 h 1880638"/>
                <a:gd name="T14" fmla="*/ 1879944 w 1879944"/>
                <a:gd name="T15" fmla="*/ 940319 h 1880638"/>
                <a:gd name="T16" fmla="*/ 939972 w 1879944"/>
                <a:gd name="T17" fmla="*/ 1880638 h 1880638"/>
                <a:gd name="T18" fmla="*/ 0 w 1879944"/>
                <a:gd name="T19" fmla="*/ 940319 h 1880638"/>
                <a:gd name="T20" fmla="*/ 1 w 1879944"/>
                <a:gd name="T21" fmla="*/ 940319 h 1880638"/>
                <a:gd name="T22" fmla="*/ 939973 w 1879944"/>
                <a:gd name="T23" fmla="*/ 0 h 1880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79944" h="1880638">
                  <a:moveTo>
                    <a:pt x="811275" y="455670"/>
                  </a:moveTo>
                  <a:cubicBezTo>
                    <a:pt x="472632" y="455670"/>
                    <a:pt x="198108" y="730295"/>
                    <a:pt x="198108" y="1069063"/>
                  </a:cubicBezTo>
                  <a:cubicBezTo>
                    <a:pt x="198108" y="1407831"/>
                    <a:pt x="472632" y="1682456"/>
                    <a:pt x="811275" y="1682456"/>
                  </a:cubicBezTo>
                  <a:cubicBezTo>
                    <a:pt x="1149918" y="1682456"/>
                    <a:pt x="1424442" y="1407831"/>
                    <a:pt x="1424442" y="1069063"/>
                  </a:cubicBezTo>
                  <a:cubicBezTo>
                    <a:pt x="1424442" y="730295"/>
                    <a:pt x="1149918" y="455670"/>
                    <a:pt x="811275" y="455670"/>
                  </a:cubicBezTo>
                  <a:close/>
                  <a:moveTo>
                    <a:pt x="939973" y="0"/>
                  </a:moveTo>
                  <a:lnTo>
                    <a:pt x="1879944" y="0"/>
                  </a:lnTo>
                  <a:lnTo>
                    <a:pt x="1879944" y="940319"/>
                  </a:lnTo>
                  <a:cubicBezTo>
                    <a:pt x="1879944" y="1459643"/>
                    <a:pt x="1459104" y="1880638"/>
                    <a:pt x="939972" y="1880638"/>
                  </a:cubicBezTo>
                  <a:cubicBezTo>
                    <a:pt x="420840" y="1880638"/>
                    <a:pt x="0" y="1459643"/>
                    <a:pt x="0" y="940319"/>
                  </a:cubicBezTo>
                  <a:lnTo>
                    <a:pt x="1" y="940319"/>
                  </a:lnTo>
                  <a:cubicBezTo>
                    <a:pt x="1" y="420995"/>
                    <a:pt x="420841" y="0"/>
                    <a:pt x="939973" y="0"/>
                  </a:cubicBezTo>
                  <a:close/>
                </a:path>
              </a:pathLst>
            </a:custGeom>
            <a:solidFill>
              <a:schemeClr val="accent6"/>
            </a:solidFill>
            <a:ln>
              <a:noFill/>
            </a:ln>
          </p:spPr>
          <p:txBody>
            <a:bodyPr anchor="ctr"/>
            <a:lstStyle/>
            <a:p>
              <a:pPr eaLnBrk="1" fontAlgn="auto" hangingPunct="1">
                <a:spcBef>
                  <a:spcPts val="0"/>
                </a:spcBef>
                <a:spcAft>
                  <a:spcPts val="0"/>
                </a:spcAft>
                <a:defRPr/>
              </a:pPr>
              <a:endParaRPr lang="zh-CN" altLang="en-US" sz="1350" kern="0">
                <a:latin typeface="+mn-lt"/>
                <a:ea typeface="+mn-ea"/>
              </a:endParaRPr>
            </a:p>
          </p:txBody>
        </p:sp>
        <p:sp>
          <p:nvSpPr>
            <p:cNvPr id="40" name="TextBox 37"/>
            <p:cNvSpPr txBox="1"/>
            <p:nvPr/>
          </p:nvSpPr>
          <p:spPr>
            <a:xfrm>
              <a:off x="1114871" y="3493897"/>
              <a:ext cx="801545" cy="461787"/>
            </a:xfrm>
            <a:prstGeom prst="rect">
              <a:avLst/>
            </a:prstGeom>
            <a:noFill/>
          </p:spPr>
          <p:txBody>
            <a:bodyPr wrap="none">
              <a:spAutoFit/>
            </a:bodyPr>
            <a:lstStyle/>
            <a:p>
              <a:pPr eaLnBrk="1" fontAlgn="auto" hangingPunct="1">
                <a:spcBef>
                  <a:spcPts val="0"/>
                </a:spcBef>
                <a:spcAft>
                  <a:spcPts val="0"/>
                </a:spcAft>
                <a:defRPr/>
              </a:pPr>
              <a:r>
                <a:rPr lang="en-US" altLang="zh-CN" sz="2400" b="1" kern="0" dirty="0">
                  <a:latin typeface="+mn-lt"/>
                </a:rPr>
                <a:t>60%</a:t>
              </a:r>
              <a:endParaRPr lang="zh-CN" altLang="en-US" sz="2400" b="1" kern="0" dirty="0">
                <a:latin typeface="+mn-lt"/>
              </a:endParaRPr>
            </a:p>
          </p:txBody>
        </p:sp>
      </p:grpSp>
      <p:grpSp>
        <p:nvGrpSpPr>
          <p:cNvPr id="41" name="组合 40"/>
          <p:cNvGrpSpPr/>
          <p:nvPr/>
        </p:nvGrpSpPr>
        <p:grpSpPr bwMode="auto">
          <a:xfrm>
            <a:off x="2303463" y="1279525"/>
            <a:ext cx="1566862" cy="1566863"/>
            <a:chOff x="2375123" y="1258934"/>
            <a:chExt cx="1567555" cy="1566277"/>
          </a:xfrm>
        </p:grpSpPr>
        <p:sp>
          <p:nvSpPr>
            <p:cNvPr id="42" name="泪滴形 34"/>
            <p:cNvSpPr/>
            <p:nvPr/>
          </p:nvSpPr>
          <p:spPr bwMode="auto">
            <a:xfrm rot="16200000" flipH="1">
              <a:off x="2375761" y="1258295"/>
              <a:ext cx="1566277" cy="1567555"/>
            </a:xfrm>
            <a:custGeom>
              <a:avLst/>
              <a:gdLst>
                <a:gd name="T0" fmla="*/ 205247 w 1947680"/>
                <a:gd name="T1" fmla="*/ 1146936 h 1946960"/>
                <a:gd name="T2" fmla="*/ 800320 w 1947680"/>
                <a:gd name="T3" fmla="*/ 552082 h 1946960"/>
                <a:gd name="T4" fmla="*/ 1395393 w 1947680"/>
                <a:gd name="T5" fmla="*/ 1146936 h 1946960"/>
                <a:gd name="T6" fmla="*/ 800320 w 1947680"/>
                <a:gd name="T7" fmla="*/ 1741790 h 1946960"/>
                <a:gd name="T8" fmla="*/ 205247 w 1947680"/>
                <a:gd name="T9" fmla="*/ 1146936 h 1946960"/>
                <a:gd name="T10" fmla="*/ 0 w 1947680"/>
                <a:gd name="T11" fmla="*/ 973480 h 1946960"/>
                <a:gd name="T12" fmla="*/ 973840 w 1947680"/>
                <a:gd name="T13" fmla="*/ 1946960 h 1946960"/>
                <a:gd name="T14" fmla="*/ 1947680 w 1947680"/>
                <a:gd name="T15" fmla="*/ 973480 h 1946960"/>
                <a:gd name="T16" fmla="*/ 1947680 w 1947680"/>
                <a:gd name="T17" fmla="*/ 0 h 1946960"/>
                <a:gd name="T18" fmla="*/ 973841 w 1947680"/>
                <a:gd name="T19" fmla="*/ 0 h 1946960"/>
                <a:gd name="T20" fmla="*/ 1 w 1947680"/>
                <a:gd name="T21" fmla="*/ 973480 h 1946960"/>
                <a:gd name="T22" fmla="*/ 0 w 1947680"/>
                <a:gd name="T23" fmla="*/ 973480 h 19469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47680" h="1946960">
                  <a:moveTo>
                    <a:pt x="205247" y="1146936"/>
                  </a:moveTo>
                  <a:cubicBezTo>
                    <a:pt x="205247" y="818407"/>
                    <a:pt x="471670" y="552082"/>
                    <a:pt x="800320" y="552082"/>
                  </a:cubicBezTo>
                  <a:cubicBezTo>
                    <a:pt x="1128970" y="552082"/>
                    <a:pt x="1395393" y="818407"/>
                    <a:pt x="1395393" y="1146936"/>
                  </a:cubicBezTo>
                  <a:cubicBezTo>
                    <a:pt x="1395393" y="1475465"/>
                    <a:pt x="1128970" y="1741790"/>
                    <a:pt x="800320" y="1741790"/>
                  </a:cubicBezTo>
                  <a:cubicBezTo>
                    <a:pt x="471670" y="1741790"/>
                    <a:pt x="205247" y="1475465"/>
                    <a:pt x="205247" y="1146936"/>
                  </a:cubicBezTo>
                  <a:close/>
                  <a:moveTo>
                    <a:pt x="0" y="973480"/>
                  </a:moveTo>
                  <a:cubicBezTo>
                    <a:pt x="0" y="1511118"/>
                    <a:pt x="436003" y="1946960"/>
                    <a:pt x="973840" y="1946960"/>
                  </a:cubicBezTo>
                  <a:cubicBezTo>
                    <a:pt x="1511677" y="1946960"/>
                    <a:pt x="1947680" y="1511118"/>
                    <a:pt x="1947680" y="973480"/>
                  </a:cubicBezTo>
                  <a:lnTo>
                    <a:pt x="1947680" y="0"/>
                  </a:lnTo>
                  <a:lnTo>
                    <a:pt x="973841" y="0"/>
                  </a:lnTo>
                  <a:cubicBezTo>
                    <a:pt x="436004" y="0"/>
                    <a:pt x="1" y="435842"/>
                    <a:pt x="1" y="973480"/>
                  </a:cubicBezTo>
                  <a:lnTo>
                    <a:pt x="0" y="973480"/>
                  </a:lnTo>
                  <a:close/>
                </a:path>
              </a:pathLst>
            </a:custGeom>
            <a:solidFill>
              <a:schemeClr val="accent6"/>
            </a:solidFill>
            <a:ln>
              <a:noFill/>
            </a:ln>
          </p:spPr>
          <p:txBody>
            <a:bodyPr anchor="ctr"/>
            <a:lstStyle/>
            <a:p>
              <a:pPr eaLnBrk="1" fontAlgn="auto" hangingPunct="1">
                <a:spcBef>
                  <a:spcPts val="0"/>
                </a:spcBef>
                <a:spcAft>
                  <a:spcPts val="0"/>
                </a:spcAft>
                <a:defRPr/>
              </a:pPr>
              <a:endParaRPr lang="zh-CN" altLang="en-US" sz="1350" kern="0">
                <a:latin typeface="+mn-lt"/>
                <a:ea typeface="+mn-ea"/>
              </a:endParaRPr>
            </a:p>
          </p:txBody>
        </p:sp>
        <p:sp>
          <p:nvSpPr>
            <p:cNvPr id="43" name="TextBox 40"/>
            <p:cNvSpPr txBox="1"/>
            <p:nvPr/>
          </p:nvSpPr>
          <p:spPr>
            <a:xfrm>
              <a:off x="2915112" y="1698508"/>
              <a:ext cx="802042" cy="461789"/>
            </a:xfrm>
            <a:prstGeom prst="rect">
              <a:avLst/>
            </a:prstGeom>
            <a:noFill/>
          </p:spPr>
          <p:txBody>
            <a:bodyPr wrap="none">
              <a:spAutoFit/>
            </a:bodyPr>
            <a:lstStyle/>
            <a:p>
              <a:pPr eaLnBrk="1" fontAlgn="auto" hangingPunct="1">
                <a:spcBef>
                  <a:spcPts val="0"/>
                </a:spcBef>
                <a:spcAft>
                  <a:spcPts val="0"/>
                </a:spcAft>
                <a:defRPr/>
              </a:pPr>
              <a:r>
                <a:rPr lang="en-US" altLang="zh-CN" sz="2400" b="1" kern="0" dirty="0">
                  <a:latin typeface="+mn-lt"/>
                </a:rPr>
                <a:t>60%</a:t>
              </a:r>
              <a:endParaRPr lang="zh-CN" altLang="en-US" sz="2400" b="1" kern="0" dirty="0">
                <a:latin typeface="+mn-lt"/>
              </a:endParaRPr>
            </a:p>
          </p:txBody>
        </p:sp>
      </p:grpSp>
      <p:grpSp>
        <p:nvGrpSpPr>
          <p:cNvPr id="44" name="组合 43"/>
          <p:cNvGrpSpPr/>
          <p:nvPr/>
        </p:nvGrpSpPr>
        <p:grpSpPr bwMode="auto">
          <a:xfrm>
            <a:off x="2303463" y="2881313"/>
            <a:ext cx="1727200" cy="1727200"/>
            <a:chOff x="2376067" y="2860726"/>
            <a:chExt cx="1727248" cy="1727248"/>
          </a:xfrm>
        </p:grpSpPr>
        <p:sp>
          <p:nvSpPr>
            <p:cNvPr id="45" name="泪滴形 36"/>
            <p:cNvSpPr/>
            <p:nvPr/>
          </p:nvSpPr>
          <p:spPr bwMode="auto">
            <a:xfrm flipH="1">
              <a:off x="2376067" y="2860726"/>
              <a:ext cx="1727248" cy="1727248"/>
            </a:xfrm>
            <a:custGeom>
              <a:avLst/>
              <a:gdLst>
                <a:gd name="T0" fmla="*/ 875297 w 2146050"/>
                <a:gd name="T1" fmla="*/ 621837 h 2146844"/>
                <a:gd name="T2" fmla="*/ 1524443 w 2146050"/>
                <a:gd name="T3" fmla="*/ 1271223 h 2146844"/>
                <a:gd name="T4" fmla="*/ 875297 w 2146050"/>
                <a:gd name="T5" fmla="*/ 1920609 h 2146844"/>
                <a:gd name="T6" fmla="*/ 226151 w 2146050"/>
                <a:gd name="T7" fmla="*/ 1271223 h 2146844"/>
                <a:gd name="T8" fmla="*/ 875297 w 2146050"/>
                <a:gd name="T9" fmla="*/ 621837 h 2146844"/>
                <a:gd name="T10" fmla="*/ 2146050 w 2146050"/>
                <a:gd name="T11" fmla="*/ 0 h 2146844"/>
                <a:gd name="T12" fmla="*/ 1073025 w 2146050"/>
                <a:gd name="T13" fmla="*/ 0 h 2146844"/>
                <a:gd name="T14" fmla="*/ 0 w 2146050"/>
                <a:gd name="T15" fmla="*/ 1073422 h 2146844"/>
                <a:gd name="T16" fmla="*/ 1073025 w 2146050"/>
                <a:gd name="T17" fmla="*/ 2146844 h 2146844"/>
                <a:gd name="T18" fmla="*/ 2146050 w 2146050"/>
                <a:gd name="T19" fmla="*/ 1073422 h 2146844"/>
                <a:gd name="T20" fmla="*/ 2146050 w 2146050"/>
                <a:gd name="T21" fmla="*/ 0 h 2146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46050" h="2146844">
                  <a:moveTo>
                    <a:pt x="875297" y="621837"/>
                  </a:moveTo>
                  <a:cubicBezTo>
                    <a:pt x="1233810" y="621837"/>
                    <a:pt x="1524443" y="912577"/>
                    <a:pt x="1524443" y="1271223"/>
                  </a:cubicBezTo>
                  <a:cubicBezTo>
                    <a:pt x="1524443" y="1629869"/>
                    <a:pt x="1233810" y="1920609"/>
                    <a:pt x="875297" y="1920609"/>
                  </a:cubicBezTo>
                  <a:cubicBezTo>
                    <a:pt x="516784" y="1920609"/>
                    <a:pt x="226151" y="1629869"/>
                    <a:pt x="226151" y="1271223"/>
                  </a:cubicBezTo>
                  <a:cubicBezTo>
                    <a:pt x="226151" y="912577"/>
                    <a:pt x="516784" y="621837"/>
                    <a:pt x="875297" y="621837"/>
                  </a:cubicBezTo>
                  <a:close/>
                  <a:moveTo>
                    <a:pt x="2146050" y="0"/>
                  </a:moveTo>
                  <a:lnTo>
                    <a:pt x="1073025" y="0"/>
                  </a:lnTo>
                  <a:cubicBezTo>
                    <a:pt x="480410" y="0"/>
                    <a:pt x="0" y="480587"/>
                    <a:pt x="0" y="1073422"/>
                  </a:cubicBezTo>
                  <a:cubicBezTo>
                    <a:pt x="0" y="1666257"/>
                    <a:pt x="480410" y="2146844"/>
                    <a:pt x="1073025" y="2146844"/>
                  </a:cubicBezTo>
                  <a:cubicBezTo>
                    <a:pt x="1665640" y="2146844"/>
                    <a:pt x="2146050" y="1666257"/>
                    <a:pt x="2146050" y="1073422"/>
                  </a:cubicBezTo>
                  <a:lnTo>
                    <a:pt x="2146050" y="0"/>
                  </a:lnTo>
                  <a:close/>
                </a:path>
              </a:pathLst>
            </a:custGeom>
            <a:solidFill>
              <a:schemeClr val="accent6">
                <a:lumMod val="75000"/>
              </a:schemeClr>
            </a:solidFill>
            <a:ln>
              <a:noFill/>
            </a:ln>
          </p:spPr>
          <p:txBody>
            <a:bodyPr anchor="ctr"/>
            <a:lstStyle/>
            <a:p>
              <a:pPr eaLnBrk="1" fontAlgn="auto" hangingPunct="1">
                <a:spcBef>
                  <a:spcPts val="0"/>
                </a:spcBef>
                <a:spcAft>
                  <a:spcPts val="0"/>
                </a:spcAft>
                <a:defRPr/>
              </a:pPr>
              <a:endParaRPr lang="zh-CN" altLang="en-US" sz="1350" kern="0">
                <a:latin typeface="+mn-lt"/>
                <a:ea typeface="+mn-ea"/>
              </a:endParaRPr>
            </a:p>
          </p:txBody>
        </p:sp>
        <p:sp>
          <p:nvSpPr>
            <p:cNvPr id="46" name="TextBox 43"/>
            <p:cNvSpPr txBox="1"/>
            <p:nvPr/>
          </p:nvSpPr>
          <p:spPr>
            <a:xfrm>
              <a:off x="2961870" y="3651323"/>
              <a:ext cx="801710" cy="461975"/>
            </a:xfrm>
            <a:prstGeom prst="rect">
              <a:avLst/>
            </a:prstGeom>
            <a:noFill/>
          </p:spPr>
          <p:txBody>
            <a:bodyPr wrap="none">
              <a:spAutoFit/>
            </a:bodyPr>
            <a:lstStyle/>
            <a:p>
              <a:pPr eaLnBrk="1" fontAlgn="auto" hangingPunct="1">
                <a:spcBef>
                  <a:spcPts val="0"/>
                </a:spcBef>
                <a:spcAft>
                  <a:spcPts val="0"/>
                </a:spcAft>
                <a:defRPr/>
              </a:pPr>
              <a:r>
                <a:rPr lang="en-US" altLang="zh-CN" sz="2400" b="1" kern="0" dirty="0">
                  <a:latin typeface="+mn-lt"/>
                </a:rPr>
                <a:t>90%</a:t>
              </a:r>
              <a:endParaRPr lang="zh-CN" altLang="en-US" sz="2400" b="1" kern="0" dirty="0">
                <a:latin typeface="+mn-lt"/>
              </a:endParaRPr>
            </a:p>
          </p:txBody>
        </p:sp>
      </p:grpSp>
      <p:sp>
        <p:nvSpPr>
          <p:cNvPr id="47" name="Text Box 11"/>
          <p:cNvSpPr txBox="1">
            <a:spLocks noChangeArrowheads="1"/>
          </p:cNvSpPr>
          <p:nvPr/>
        </p:nvSpPr>
        <p:spPr bwMode="auto">
          <a:xfrm>
            <a:off x="5199698" y="1568133"/>
            <a:ext cx="3148012" cy="570865"/>
          </a:xfrm>
          <a:prstGeom prst="rect">
            <a:avLst/>
          </a:prstGeom>
          <a:noFill/>
          <a:ln w="9525">
            <a:noFill/>
            <a:miter lim="800000"/>
          </a:ln>
        </p:spPr>
        <p:txBody>
          <a:bodyPr>
            <a:spAutoFit/>
          </a:bodyPr>
          <a:lstStyle/>
          <a:p>
            <a:pPr eaLnBrk="1" fontAlgn="auto" hangingPunct="1">
              <a:lnSpc>
                <a:spcPct val="130000"/>
              </a:lnSpc>
              <a:spcBef>
                <a:spcPts val="0"/>
              </a:spcBef>
              <a:spcAft>
                <a:spcPts val="0"/>
              </a:spcAft>
              <a:defRPr/>
            </a:pPr>
            <a:r>
              <a:rPr lang="en-US" altLang="zh-CN" sz="1200" dirty="0">
                <a:latin typeface="+mn-ea"/>
                <a:ea typeface="+mn-ea"/>
              </a:rPr>
              <a:t>主要基于Windows操作系统，Google浏览器、Firefox浏览器。前后端分离的架构模式</a:t>
            </a:r>
            <a:endParaRPr lang="zh-CN" altLang="en-US" sz="1200" dirty="0">
              <a:latin typeface="+mn-ea"/>
              <a:ea typeface="+mn-ea"/>
            </a:endParaRPr>
          </a:p>
        </p:txBody>
      </p:sp>
      <p:sp>
        <p:nvSpPr>
          <p:cNvPr id="48" name="Text Box 11"/>
          <p:cNvSpPr txBox="1">
            <a:spLocks noChangeArrowheads="1"/>
          </p:cNvSpPr>
          <p:nvPr/>
        </p:nvSpPr>
        <p:spPr bwMode="auto">
          <a:xfrm>
            <a:off x="5240338" y="2480628"/>
            <a:ext cx="3148012" cy="570865"/>
          </a:xfrm>
          <a:prstGeom prst="rect">
            <a:avLst/>
          </a:prstGeom>
          <a:noFill/>
          <a:ln w="9525">
            <a:noFill/>
            <a:miter lim="800000"/>
          </a:ln>
        </p:spPr>
        <p:txBody>
          <a:bodyPr>
            <a:spAutoFit/>
          </a:bodyPr>
          <a:lstStyle/>
          <a:p>
            <a:pPr eaLnBrk="1" fontAlgn="auto" hangingPunct="1">
              <a:lnSpc>
                <a:spcPct val="130000"/>
              </a:lnSpc>
              <a:spcBef>
                <a:spcPts val="0"/>
              </a:spcBef>
              <a:spcAft>
                <a:spcPts val="0"/>
              </a:spcAft>
              <a:defRPr/>
            </a:pPr>
            <a:r>
              <a:rPr lang="zh-CN" altLang="en-US" sz="1200" dirty="0">
                <a:latin typeface="+mn-ea"/>
                <a:ea typeface="+mn-ea"/>
              </a:rPr>
              <a:t>前端使用</a:t>
            </a:r>
            <a:r>
              <a:rPr lang="en-US" altLang="zh-CN" sz="1200" dirty="0">
                <a:latin typeface="+mn-ea"/>
                <a:ea typeface="+mn-ea"/>
              </a:rPr>
              <a:t>jquery+less,</a:t>
            </a:r>
            <a:r>
              <a:rPr lang="zh-CN" altLang="en-US" sz="1200" dirty="0">
                <a:latin typeface="+mn-ea"/>
                <a:ea typeface="+mn-ea"/>
              </a:rPr>
              <a:t>极大地简化了代码开发</a:t>
            </a:r>
            <a:endParaRPr lang="zh-CN" altLang="en-US" sz="1200" dirty="0">
              <a:latin typeface="+mn-ea"/>
              <a:ea typeface="+mn-ea"/>
            </a:endParaRPr>
          </a:p>
        </p:txBody>
      </p:sp>
      <p:sp>
        <p:nvSpPr>
          <p:cNvPr id="49" name="Text Box 11"/>
          <p:cNvSpPr txBox="1">
            <a:spLocks noChangeArrowheads="1"/>
          </p:cNvSpPr>
          <p:nvPr/>
        </p:nvSpPr>
        <p:spPr bwMode="auto">
          <a:xfrm>
            <a:off x="5240338" y="3233103"/>
            <a:ext cx="3148012" cy="330835"/>
          </a:xfrm>
          <a:prstGeom prst="rect">
            <a:avLst/>
          </a:prstGeom>
          <a:noFill/>
          <a:ln w="9525">
            <a:noFill/>
            <a:miter lim="800000"/>
          </a:ln>
        </p:spPr>
        <p:txBody>
          <a:bodyPr>
            <a:spAutoFit/>
          </a:bodyPr>
          <a:lstStyle/>
          <a:p>
            <a:pPr eaLnBrk="1" fontAlgn="auto" hangingPunct="1">
              <a:lnSpc>
                <a:spcPct val="130000"/>
              </a:lnSpc>
              <a:spcBef>
                <a:spcPts val="0"/>
              </a:spcBef>
              <a:spcAft>
                <a:spcPts val="0"/>
              </a:spcAft>
              <a:defRPr/>
            </a:pPr>
            <a:r>
              <a:rPr lang="zh-CN" altLang="en-US" sz="1200" dirty="0">
                <a:latin typeface="+mn-ea"/>
                <a:ea typeface="+mn-ea"/>
              </a:rPr>
              <a:t>后端使用</a:t>
            </a:r>
            <a:r>
              <a:rPr lang="en-US" altLang="zh-CN" sz="1200" dirty="0">
                <a:latin typeface="+mn-ea"/>
                <a:ea typeface="+mn-ea"/>
              </a:rPr>
              <a:t>SSM</a:t>
            </a:r>
            <a:r>
              <a:rPr lang="zh-CN" altLang="en-US" sz="1200" dirty="0">
                <a:latin typeface="+mn-ea"/>
                <a:ea typeface="+mn-ea"/>
              </a:rPr>
              <a:t>框架，数据库采用</a:t>
            </a:r>
            <a:r>
              <a:rPr lang="en-US" altLang="zh-CN" sz="1200" dirty="0">
                <a:latin typeface="+mn-ea"/>
                <a:ea typeface="+mn-ea"/>
              </a:rPr>
              <a:t>MySQL 8</a:t>
            </a:r>
            <a:endParaRPr lang="zh-CN" altLang="en-US" sz="1200" dirty="0">
              <a:latin typeface="+mn-ea"/>
              <a:ea typeface="+mn-ea"/>
            </a:endParaRPr>
          </a:p>
        </p:txBody>
      </p:sp>
      <p:sp>
        <p:nvSpPr>
          <p:cNvPr id="50" name="Text Box 11"/>
          <p:cNvSpPr txBox="1">
            <a:spLocks noChangeArrowheads="1"/>
          </p:cNvSpPr>
          <p:nvPr/>
        </p:nvSpPr>
        <p:spPr bwMode="auto">
          <a:xfrm>
            <a:off x="5240338" y="3835400"/>
            <a:ext cx="3148012" cy="570865"/>
          </a:xfrm>
          <a:prstGeom prst="rect">
            <a:avLst/>
          </a:prstGeom>
          <a:noFill/>
          <a:ln w="9525">
            <a:noFill/>
            <a:miter lim="800000"/>
          </a:ln>
        </p:spPr>
        <p:txBody>
          <a:bodyPr>
            <a:spAutoFit/>
          </a:bodyPr>
          <a:lstStyle/>
          <a:p>
            <a:pPr eaLnBrk="1" fontAlgn="auto" hangingPunct="1">
              <a:lnSpc>
                <a:spcPct val="130000"/>
              </a:lnSpc>
              <a:spcBef>
                <a:spcPts val="0"/>
              </a:spcBef>
              <a:spcAft>
                <a:spcPts val="0"/>
              </a:spcAft>
              <a:defRPr/>
            </a:pPr>
            <a:r>
              <a:rPr lang="zh-CN" altLang="en-US" sz="1200" dirty="0">
                <a:latin typeface="+mn-lt"/>
                <a:ea typeface="+mn-ea"/>
                <a:cs typeface="+mn-lt"/>
              </a:rPr>
              <a:t>前后端交互使用的数据格式为</a:t>
            </a:r>
            <a:r>
              <a:rPr lang="en-US" altLang="zh-CN" sz="1200" dirty="0">
                <a:latin typeface="+mn-lt"/>
                <a:ea typeface="+mn-ea"/>
                <a:cs typeface="+mn-lt"/>
              </a:rPr>
              <a:t>json,</a:t>
            </a:r>
            <a:r>
              <a:rPr lang="zh-CN" altLang="en-US" sz="1200" dirty="0">
                <a:latin typeface="+mn-lt"/>
                <a:ea typeface="+mn-ea"/>
                <a:cs typeface="+mn-lt"/>
              </a:rPr>
              <a:t>接口测试主要使用</a:t>
            </a:r>
            <a:r>
              <a:rPr lang="en-US" altLang="zh-CN" sz="1200" dirty="0">
                <a:latin typeface="+mn-lt"/>
                <a:ea typeface="+mn-ea"/>
                <a:cs typeface="+mn-lt"/>
              </a:rPr>
              <a:t>postman</a:t>
            </a:r>
            <a:r>
              <a:rPr lang="zh-CN" altLang="en-US" sz="1200" dirty="0">
                <a:latin typeface="+mn-lt"/>
                <a:ea typeface="+mn-ea"/>
                <a:cs typeface="+mn-lt"/>
              </a:rPr>
              <a:t>测试工具</a:t>
            </a:r>
            <a:endParaRPr lang="zh-CN" altLang="en-US" sz="1200" dirty="0">
              <a:latin typeface="+mn-lt"/>
              <a:ea typeface="+mn-ea"/>
              <a:cs typeface="+mn-lt"/>
            </a:endParaRPr>
          </a:p>
        </p:txBody>
      </p:sp>
      <p:grpSp>
        <p:nvGrpSpPr>
          <p:cNvPr id="51" name="组合 50"/>
          <p:cNvGrpSpPr/>
          <p:nvPr/>
        </p:nvGrpSpPr>
        <p:grpSpPr bwMode="auto">
          <a:xfrm>
            <a:off x="4589463" y="2382838"/>
            <a:ext cx="506412" cy="506412"/>
            <a:chOff x="4589463" y="2382980"/>
            <a:chExt cx="506412" cy="506413"/>
          </a:xfrm>
        </p:grpSpPr>
        <p:sp>
          <p:nvSpPr>
            <p:cNvPr id="52" name="Freeform 13"/>
            <p:cNvSpPr/>
            <p:nvPr/>
          </p:nvSpPr>
          <p:spPr bwMode="auto">
            <a:xfrm>
              <a:off x="4589463" y="2382980"/>
              <a:ext cx="506412" cy="506413"/>
            </a:xfrm>
            <a:custGeom>
              <a:avLst/>
              <a:gdLst>
                <a:gd name="T0" fmla="*/ 135 w 135"/>
                <a:gd name="T1" fmla="*/ 36 h 135"/>
                <a:gd name="T2" fmla="*/ 135 w 135"/>
                <a:gd name="T3" fmla="*/ 98 h 135"/>
                <a:gd name="T4" fmla="*/ 98 w 135"/>
                <a:gd name="T5" fmla="*/ 135 h 135"/>
                <a:gd name="T6" fmla="*/ 37 w 135"/>
                <a:gd name="T7" fmla="*/ 135 h 135"/>
                <a:gd name="T8" fmla="*/ 0 w 135"/>
                <a:gd name="T9" fmla="*/ 98 h 135"/>
                <a:gd name="T10" fmla="*/ 0 w 135"/>
                <a:gd name="T11" fmla="*/ 36 h 135"/>
                <a:gd name="T12" fmla="*/ 37 w 135"/>
                <a:gd name="T13" fmla="*/ 0 h 135"/>
                <a:gd name="T14" fmla="*/ 135 w 135"/>
                <a:gd name="T15" fmla="*/ 0 h 135"/>
                <a:gd name="T16" fmla="*/ 135 w 135"/>
                <a:gd name="T17" fmla="*/ 3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135">
                  <a:moveTo>
                    <a:pt x="135" y="36"/>
                  </a:moveTo>
                  <a:cubicBezTo>
                    <a:pt x="135" y="98"/>
                    <a:pt x="135" y="98"/>
                    <a:pt x="135" y="98"/>
                  </a:cubicBezTo>
                  <a:cubicBezTo>
                    <a:pt x="135" y="118"/>
                    <a:pt x="118" y="135"/>
                    <a:pt x="98" y="135"/>
                  </a:cubicBezTo>
                  <a:cubicBezTo>
                    <a:pt x="37" y="135"/>
                    <a:pt x="37" y="135"/>
                    <a:pt x="37" y="135"/>
                  </a:cubicBezTo>
                  <a:cubicBezTo>
                    <a:pt x="16" y="135"/>
                    <a:pt x="0" y="118"/>
                    <a:pt x="0" y="98"/>
                  </a:cubicBezTo>
                  <a:cubicBezTo>
                    <a:pt x="0" y="36"/>
                    <a:pt x="0" y="36"/>
                    <a:pt x="0" y="36"/>
                  </a:cubicBezTo>
                  <a:cubicBezTo>
                    <a:pt x="0" y="16"/>
                    <a:pt x="16" y="0"/>
                    <a:pt x="37" y="0"/>
                  </a:cubicBezTo>
                  <a:cubicBezTo>
                    <a:pt x="135" y="0"/>
                    <a:pt x="135" y="0"/>
                    <a:pt x="135" y="0"/>
                  </a:cubicBezTo>
                  <a:lnTo>
                    <a:pt x="135" y="36"/>
                  </a:ln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kern="0">
                <a:latin typeface="+mn-lt"/>
                <a:ea typeface="+mn-ea"/>
              </a:endParaRPr>
            </a:p>
          </p:txBody>
        </p:sp>
        <p:sp>
          <p:nvSpPr>
            <p:cNvPr id="53" name="Freeform 155"/>
            <p:cNvSpPr>
              <a:spLocks noEditPoints="1"/>
            </p:cNvSpPr>
            <p:nvPr/>
          </p:nvSpPr>
          <p:spPr bwMode="auto">
            <a:xfrm>
              <a:off x="4687888" y="2467117"/>
              <a:ext cx="322262" cy="322264"/>
            </a:xfrm>
            <a:custGeom>
              <a:avLst/>
              <a:gdLst>
                <a:gd name="T0" fmla="*/ 0 w 82"/>
                <a:gd name="T1" fmla="*/ 41 h 82"/>
                <a:gd name="T2" fmla="*/ 82 w 82"/>
                <a:gd name="T3" fmla="*/ 41 h 82"/>
                <a:gd name="T4" fmla="*/ 64 w 82"/>
                <a:gd name="T5" fmla="*/ 55 h 82"/>
                <a:gd name="T6" fmla="*/ 77 w 82"/>
                <a:gd name="T7" fmla="*/ 44 h 82"/>
                <a:gd name="T8" fmla="*/ 64 w 82"/>
                <a:gd name="T9" fmla="*/ 55 h 82"/>
                <a:gd name="T10" fmla="*/ 16 w 82"/>
                <a:gd name="T11" fmla="*/ 38 h 82"/>
                <a:gd name="T12" fmla="*/ 8 w 82"/>
                <a:gd name="T13" fmla="*/ 27 h 82"/>
                <a:gd name="T14" fmla="*/ 59 w 82"/>
                <a:gd name="T15" fmla="*/ 27 h 82"/>
                <a:gd name="T16" fmla="*/ 44 w 82"/>
                <a:gd name="T17" fmla="*/ 38 h 82"/>
                <a:gd name="T18" fmla="*/ 59 w 82"/>
                <a:gd name="T19" fmla="*/ 27 h 82"/>
                <a:gd name="T20" fmla="*/ 44 w 82"/>
                <a:gd name="T21" fmla="*/ 5 h 82"/>
                <a:gd name="T22" fmla="*/ 54 w 82"/>
                <a:gd name="T23" fmla="*/ 14 h 82"/>
                <a:gd name="T24" fmla="*/ 44 w 82"/>
                <a:gd name="T25" fmla="*/ 22 h 82"/>
                <a:gd name="T26" fmla="*/ 35 w 82"/>
                <a:gd name="T27" fmla="*/ 7 h 82"/>
                <a:gd name="T28" fmla="*/ 38 w 82"/>
                <a:gd name="T29" fmla="*/ 22 h 82"/>
                <a:gd name="T30" fmla="*/ 28 w 82"/>
                <a:gd name="T31" fmla="*/ 14 h 82"/>
                <a:gd name="T32" fmla="*/ 38 w 82"/>
                <a:gd name="T33" fmla="*/ 38 h 82"/>
                <a:gd name="T34" fmla="*/ 23 w 82"/>
                <a:gd name="T35" fmla="*/ 27 h 82"/>
                <a:gd name="T36" fmla="*/ 8 w 82"/>
                <a:gd name="T37" fmla="*/ 55 h 82"/>
                <a:gd name="T38" fmla="*/ 16 w 82"/>
                <a:gd name="T39" fmla="*/ 44 h 82"/>
                <a:gd name="T40" fmla="*/ 8 w 82"/>
                <a:gd name="T41" fmla="*/ 55 h 82"/>
                <a:gd name="T42" fmla="*/ 38 w 82"/>
                <a:gd name="T43" fmla="*/ 44 h 82"/>
                <a:gd name="T44" fmla="*/ 23 w 82"/>
                <a:gd name="T45" fmla="*/ 55 h 82"/>
                <a:gd name="T46" fmla="*/ 38 w 82"/>
                <a:gd name="T47" fmla="*/ 60 h 82"/>
                <a:gd name="T48" fmla="*/ 35 w 82"/>
                <a:gd name="T49" fmla="*/ 74 h 82"/>
                <a:gd name="T50" fmla="*/ 25 w 82"/>
                <a:gd name="T51" fmla="*/ 60 h 82"/>
                <a:gd name="T52" fmla="*/ 54 w 82"/>
                <a:gd name="T53" fmla="*/ 67 h 82"/>
                <a:gd name="T54" fmla="*/ 44 w 82"/>
                <a:gd name="T55" fmla="*/ 76 h 82"/>
                <a:gd name="T56" fmla="*/ 57 w 82"/>
                <a:gd name="T57" fmla="*/ 60 h 82"/>
                <a:gd name="T58" fmla="*/ 44 w 82"/>
                <a:gd name="T59" fmla="*/ 55 h 82"/>
                <a:gd name="T60" fmla="*/ 60 w 82"/>
                <a:gd name="T61" fmla="*/ 44 h 82"/>
                <a:gd name="T62" fmla="*/ 44 w 82"/>
                <a:gd name="T63" fmla="*/ 55 h 82"/>
                <a:gd name="T64" fmla="*/ 64 w 82"/>
                <a:gd name="T65" fmla="*/ 27 h 82"/>
                <a:gd name="T66" fmla="*/ 77 w 82"/>
                <a:gd name="T67" fmla="*/ 38 h 82"/>
                <a:gd name="T68" fmla="*/ 71 w 82"/>
                <a:gd name="T69" fmla="*/ 22 h 82"/>
                <a:gd name="T70" fmla="*/ 57 w 82"/>
                <a:gd name="T71" fmla="*/ 9 h 82"/>
                <a:gd name="T72" fmla="*/ 71 w 82"/>
                <a:gd name="T73" fmla="*/ 22 h 82"/>
                <a:gd name="T74" fmla="*/ 26 w 82"/>
                <a:gd name="T75" fmla="*/ 9 h 82"/>
                <a:gd name="T76" fmla="*/ 11 w 82"/>
                <a:gd name="T77" fmla="*/ 22 h 82"/>
                <a:gd name="T78" fmla="*/ 11 w 82"/>
                <a:gd name="T79" fmla="*/ 60 h 82"/>
                <a:gd name="T80" fmla="*/ 26 w 82"/>
                <a:gd name="T81" fmla="*/ 73 h 82"/>
                <a:gd name="T82" fmla="*/ 11 w 82"/>
                <a:gd name="T83" fmla="*/ 60 h 82"/>
                <a:gd name="T84" fmla="*/ 57 w 82"/>
                <a:gd name="T85" fmla="*/ 73 h 82"/>
                <a:gd name="T86" fmla="*/ 71 w 82"/>
                <a:gd name="T87" fmla="*/ 6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2" h="82">
                  <a:moveTo>
                    <a:pt x="41" y="0"/>
                  </a:moveTo>
                  <a:cubicBezTo>
                    <a:pt x="18" y="0"/>
                    <a:pt x="0" y="18"/>
                    <a:pt x="0" y="41"/>
                  </a:cubicBezTo>
                  <a:cubicBezTo>
                    <a:pt x="0" y="64"/>
                    <a:pt x="18" y="82"/>
                    <a:pt x="41" y="82"/>
                  </a:cubicBezTo>
                  <a:cubicBezTo>
                    <a:pt x="64" y="82"/>
                    <a:pt x="82" y="64"/>
                    <a:pt x="82" y="41"/>
                  </a:cubicBezTo>
                  <a:cubicBezTo>
                    <a:pt x="82" y="18"/>
                    <a:pt x="64" y="0"/>
                    <a:pt x="41" y="0"/>
                  </a:cubicBezTo>
                  <a:close/>
                  <a:moveTo>
                    <a:pt x="64" y="55"/>
                  </a:moveTo>
                  <a:cubicBezTo>
                    <a:pt x="65" y="51"/>
                    <a:pt x="66" y="47"/>
                    <a:pt x="66" y="44"/>
                  </a:cubicBezTo>
                  <a:cubicBezTo>
                    <a:pt x="77" y="44"/>
                    <a:pt x="77" y="44"/>
                    <a:pt x="77" y="44"/>
                  </a:cubicBezTo>
                  <a:cubicBezTo>
                    <a:pt x="76" y="47"/>
                    <a:pt x="76" y="51"/>
                    <a:pt x="74" y="55"/>
                  </a:cubicBezTo>
                  <a:lnTo>
                    <a:pt x="64" y="55"/>
                  </a:lnTo>
                  <a:close/>
                  <a:moveTo>
                    <a:pt x="18" y="27"/>
                  </a:moveTo>
                  <a:cubicBezTo>
                    <a:pt x="17" y="31"/>
                    <a:pt x="17" y="34"/>
                    <a:pt x="16" y="38"/>
                  </a:cubicBezTo>
                  <a:cubicBezTo>
                    <a:pt x="6" y="38"/>
                    <a:pt x="6" y="38"/>
                    <a:pt x="6" y="38"/>
                  </a:cubicBezTo>
                  <a:cubicBezTo>
                    <a:pt x="6" y="34"/>
                    <a:pt x="7" y="31"/>
                    <a:pt x="8" y="27"/>
                  </a:cubicBezTo>
                  <a:lnTo>
                    <a:pt x="18" y="27"/>
                  </a:lnTo>
                  <a:close/>
                  <a:moveTo>
                    <a:pt x="59" y="27"/>
                  </a:moveTo>
                  <a:cubicBezTo>
                    <a:pt x="60" y="31"/>
                    <a:pt x="60" y="34"/>
                    <a:pt x="60" y="38"/>
                  </a:cubicBezTo>
                  <a:cubicBezTo>
                    <a:pt x="44" y="38"/>
                    <a:pt x="44" y="38"/>
                    <a:pt x="44" y="38"/>
                  </a:cubicBezTo>
                  <a:cubicBezTo>
                    <a:pt x="44" y="27"/>
                    <a:pt x="44" y="27"/>
                    <a:pt x="44" y="27"/>
                  </a:cubicBezTo>
                  <a:lnTo>
                    <a:pt x="59" y="27"/>
                  </a:lnTo>
                  <a:close/>
                  <a:moveTo>
                    <a:pt x="44" y="22"/>
                  </a:moveTo>
                  <a:cubicBezTo>
                    <a:pt x="44" y="5"/>
                    <a:pt x="44" y="5"/>
                    <a:pt x="44" y="5"/>
                  </a:cubicBezTo>
                  <a:cubicBezTo>
                    <a:pt x="45" y="6"/>
                    <a:pt x="46" y="6"/>
                    <a:pt x="48" y="7"/>
                  </a:cubicBezTo>
                  <a:cubicBezTo>
                    <a:pt x="50" y="9"/>
                    <a:pt x="52" y="11"/>
                    <a:pt x="54" y="14"/>
                  </a:cubicBezTo>
                  <a:cubicBezTo>
                    <a:pt x="55" y="17"/>
                    <a:pt x="56" y="19"/>
                    <a:pt x="57" y="22"/>
                  </a:cubicBezTo>
                  <a:cubicBezTo>
                    <a:pt x="44" y="22"/>
                    <a:pt x="44" y="22"/>
                    <a:pt x="44" y="22"/>
                  </a:cubicBezTo>
                  <a:close/>
                  <a:moveTo>
                    <a:pt x="28" y="14"/>
                  </a:moveTo>
                  <a:cubicBezTo>
                    <a:pt x="30" y="11"/>
                    <a:pt x="32" y="9"/>
                    <a:pt x="35" y="7"/>
                  </a:cubicBezTo>
                  <a:cubicBezTo>
                    <a:pt x="36" y="6"/>
                    <a:pt x="37" y="6"/>
                    <a:pt x="38" y="5"/>
                  </a:cubicBezTo>
                  <a:cubicBezTo>
                    <a:pt x="38" y="22"/>
                    <a:pt x="38" y="22"/>
                    <a:pt x="38" y="22"/>
                  </a:cubicBezTo>
                  <a:cubicBezTo>
                    <a:pt x="25" y="22"/>
                    <a:pt x="25" y="22"/>
                    <a:pt x="25" y="22"/>
                  </a:cubicBezTo>
                  <a:cubicBezTo>
                    <a:pt x="26" y="19"/>
                    <a:pt x="27" y="17"/>
                    <a:pt x="28" y="14"/>
                  </a:cubicBezTo>
                  <a:close/>
                  <a:moveTo>
                    <a:pt x="38" y="27"/>
                  </a:moveTo>
                  <a:cubicBezTo>
                    <a:pt x="38" y="38"/>
                    <a:pt x="38" y="38"/>
                    <a:pt x="38" y="38"/>
                  </a:cubicBezTo>
                  <a:cubicBezTo>
                    <a:pt x="22" y="38"/>
                    <a:pt x="22" y="38"/>
                    <a:pt x="22" y="38"/>
                  </a:cubicBezTo>
                  <a:cubicBezTo>
                    <a:pt x="22" y="34"/>
                    <a:pt x="23" y="31"/>
                    <a:pt x="23" y="27"/>
                  </a:cubicBezTo>
                  <a:lnTo>
                    <a:pt x="38" y="27"/>
                  </a:lnTo>
                  <a:close/>
                  <a:moveTo>
                    <a:pt x="8" y="55"/>
                  </a:moveTo>
                  <a:cubicBezTo>
                    <a:pt x="7" y="51"/>
                    <a:pt x="6" y="47"/>
                    <a:pt x="6" y="44"/>
                  </a:cubicBezTo>
                  <a:cubicBezTo>
                    <a:pt x="16" y="44"/>
                    <a:pt x="16" y="44"/>
                    <a:pt x="16" y="44"/>
                  </a:cubicBezTo>
                  <a:cubicBezTo>
                    <a:pt x="17" y="47"/>
                    <a:pt x="17" y="51"/>
                    <a:pt x="18" y="55"/>
                  </a:cubicBezTo>
                  <a:lnTo>
                    <a:pt x="8" y="55"/>
                  </a:lnTo>
                  <a:close/>
                  <a:moveTo>
                    <a:pt x="22" y="44"/>
                  </a:moveTo>
                  <a:cubicBezTo>
                    <a:pt x="38" y="44"/>
                    <a:pt x="38" y="44"/>
                    <a:pt x="38" y="44"/>
                  </a:cubicBezTo>
                  <a:cubicBezTo>
                    <a:pt x="38" y="55"/>
                    <a:pt x="38" y="55"/>
                    <a:pt x="38" y="55"/>
                  </a:cubicBezTo>
                  <a:cubicBezTo>
                    <a:pt x="23" y="55"/>
                    <a:pt x="23" y="55"/>
                    <a:pt x="23" y="55"/>
                  </a:cubicBezTo>
                  <a:cubicBezTo>
                    <a:pt x="23" y="51"/>
                    <a:pt x="22" y="47"/>
                    <a:pt x="22" y="44"/>
                  </a:cubicBezTo>
                  <a:close/>
                  <a:moveTo>
                    <a:pt x="38" y="60"/>
                  </a:moveTo>
                  <a:cubicBezTo>
                    <a:pt x="38" y="76"/>
                    <a:pt x="38" y="76"/>
                    <a:pt x="38" y="76"/>
                  </a:cubicBezTo>
                  <a:cubicBezTo>
                    <a:pt x="37" y="76"/>
                    <a:pt x="36" y="75"/>
                    <a:pt x="35" y="74"/>
                  </a:cubicBezTo>
                  <a:cubicBezTo>
                    <a:pt x="32" y="73"/>
                    <a:pt x="30" y="70"/>
                    <a:pt x="28" y="67"/>
                  </a:cubicBezTo>
                  <a:cubicBezTo>
                    <a:pt x="27" y="65"/>
                    <a:pt x="26" y="63"/>
                    <a:pt x="25" y="60"/>
                  </a:cubicBezTo>
                  <a:cubicBezTo>
                    <a:pt x="38" y="60"/>
                    <a:pt x="38" y="60"/>
                    <a:pt x="38" y="60"/>
                  </a:cubicBezTo>
                  <a:close/>
                  <a:moveTo>
                    <a:pt x="54" y="67"/>
                  </a:moveTo>
                  <a:cubicBezTo>
                    <a:pt x="52" y="70"/>
                    <a:pt x="50" y="73"/>
                    <a:pt x="48" y="74"/>
                  </a:cubicBezTo>
                  <a:cubicBezTo>
                    <a:pt x="46" y="75"/>
                    <a:pt x="45" y="76"/>
                    <a:pt x="44" y="76"/>
                  </a:cubicBezTo>
                  <a:cubicBezTo>
                    <a:pt x="44" y="60"/>
                    <a:pt x="44" y="60"/>
                    <a:pt x="44" y="60"/>
                  </a:cubicBezTo>
                  <a:cubicBezTo>
                    <a:pt x="57" y="60"/>
                    <a:pt x="57" y="60"/>
                    <a:pt x="57" y="60"/>
                  </a:cubicBezTo>
                  <a:cubicBezTo>
                    <a:pt x="56" y="63"/>
                    <a:pt x="55" y="65"/>
                    <a:pt x="54" y="67"/>
                  </a:cubicBezTo>
                  <a:close/>
                  <a:moveTo>
                    <a:pt x="44" y="55"/>
                  </a:moveTo>
                  <a:cubicBezTo>
                    <a:pt x="44" y="44"/>
                    <a:pt x="44" y="44"/>
                    <a:pt x="44" y="44"/>
                  </a:cubicBezTo>
                  <a:cubicBezTo>
                    <a:pt x="60" y="44"/>
                    <a:pt x="60" y="44"/>
                    <a:pt x="60" y="44"/>
                  </a:cubicBezTo>
                  <a:cubicBezTo>
                    <a:pt x="60" y="47"/>
                    <a:pt x="60" y="51"/>
                    <a:pt x="59" y="55"/>
                  </a:cubicBezTo>
                  <a:lnTo>
                    <a:pt x="44" y="55"/>
                  </a:lnTo>
                  <a:close/>
                  <a:moveTo>
                    <a:pt x="66" y="38"/>
                  </a:moveTo>
                  <a:cubicBezTo>
                    <a:pt x="66" y="34"/>
                    <a:pt x="65" y="31"/>
                    <a:pt x="64" y="27"/>
                  </a:cubicBezTo>
                  <a:cubicBezTo>
                    <a:pt x="74" y="27"/>
                    <a:pt x="74" y="27"/>
                    <a:pt x="74" y="27"/>
                  </a:cubicBezTo>
                  <a:cubicBezTo>
                    <a:pt x="76" y="31"/>
                    <a:pt x="76" y="34"/>
                    <a:pt x="77" y="38"/>
                  </a:cubicBezTo>
                  <a:lnTo>
                    <a:pt x="66" y="38"/>
                  </a:lnTo>
                  <a:close/>
                  <a:moveTo>
                    <a:pt x="71" y="22"/>
                  </a:moveTo>
                  <a:cubicBezTo>
                    <a:pt x="63" y="22"/>
                    <a:pt x="63" y="22"/>
                    <a:pt x="63" y="22"/>
                  </a:cubicBezTo>
                  <a:cubicBezTo>
                    <a:pt x="61" y="17"/>
                    <a:pt x="59" y="12"/>
                    <a:pt x="57" y="9"/>
                  </a:cubicBezTo>
                  <a:cubicBezTo>
                    <a:pt x="60" y="10"/>
                    <a:pt x="63" y="13"/>
                    <a:pt x="66" y="16"/>
                  </a:cubicBezTo>
                  <a:cubicBezTo>
                    <a:pt x="68" y="17"/>
                    <a:pt x="70" y="19"/>
                    <a:pt x="71" y="22"/>
                  </a:cubicBezTo>
                  <a:close/>
                  <a:moveTo>
                    <a:pt x="16" y="16"/>
                  </a:moveTo>
                  <a:cubicBezTo>
                    <a:pt x="19" y="13"/>
                    <a:pt x="22" y="10"/>
                    <a:pt x="26" y="9"/>
                  </a:cubicBezTo>
                  <a:cubicBezTo>
                    <a:pt x="23" y="12"/>
                    <a:pt x="21" y="17"/>
                    <a:pt x="19" y="22"/>
                  </a:cubicBezTo>
                  <a:cubicBezTo>
                    <a:pt x="11" y="22"/>
                    <a:pt x="11" y="22"/>
                    <a:pt x="11" y="22"/>
                  </a:cubicBezTo>
                  <a:cubicBezTo>
                    <a:pt x="12" y="19"/>
                    <a:pt x="14" y="17"/>
                    <a:pt x="16" y="16"/>
                  </a:cubicBezTo>
                  <a:close/>
                  <a:moveTo>
                    <a:pt x="11" y="60"/>
                  </a:moveTo>
                  <a:cubicBezTo>
                    <a:pt x="19" y="60"/>
                    <a:pt x="19" y="60"/>
                    <a:pt x="19" y="60"/>
                  </a:cubicBezTo>
                  <a:cubicBezTo>
                    <a:pt x="21" y="65"/>
                    <a:pt x="23" y="69"/>
                    <a:pt x="26" y="73"/>
                  </a:cubicBezTo>
                  <a:cubicBezTo>
                    <a:pt x="22" y="71"/>
                    <a:pt x="19" y="69"/>
                    <a:pt x="16" y="66"/>
                  </a:cubicBezTo>
                  <a:cubicBezTo>
                    <a:pt x="14" y="64"/>
                    <a:pt x="12" y="62"/>
                    <a:pt x="11" y="60"/>
                  </a:cubicBezTo>
                  <a:close/>
                  <a:moveTo>
                    <a:pt x="66" y="66"/>
                  </a:moveTo>
                  <a:cubicBezTo>
                    <a:pt x="63" y="69"/>
                    <a:pt x="60" y="71"/>
                    <a:pt x="57" y="73"/>
                  </a:cubicBezTo>
                  <a:cubicBezTo>
                    <a:pt x="59" y="69"/>
                    <a:pt x="61" y="65"/>
                    <a:pt x="63" y="60"/>
                  </a:cubicBezTo>
                  <a:cubicBezTo>
                    <a:pt x="71" y="60"/>
                    <a:pt x="71" y="60"/>
                    <a:pt x="71" y="60"/>
                  </a:cubicBezTo>
                  <a:cubicBezTo>
                    <a:pt x="70" y="62"/>
                    <a:pt x="68" y="64"/>
                    <a:pt x="66" y="66"/>
                  </a:cubicBezTo>
                  <a:close/>
                </a:path>
              </a:pathLst>
            </a:custGeom>
            <a:solidFill>
              <a:schemeClr val="bg1"/>
            </a:solidFill>
            <a:ln>
              <a:noFill/>
            </a:ln>
          </p:spPr>
          <p:txBody>
            <a:bodyPr lIns="68580" tIns="34290" rIns="68580" bIns="34290"/>
            <a:lstStyle/>
            <a:p>
              <a:pPr eaLnBrk="1" fontAlgn="auto" hangingPunct="1">
                <a:spcBef>
                  <a:spcPts val="0"/>
                </a:spcBef>
                <a:spcAft>
                  <a:spcPts val="0"/>
                </a:spcAft>
                <a:defRPr/>
              </a:pPr>
              <a:endParaRPr lang="id-ID" sz="1015">
                <a:latin typeface="+mn-lt"/>
                <a:ea typeface="+mn-ea"/>
              </a:endParaRPr>
            </a:p>
          </p:txBody>
        </p:sp>
      </p:grpSp>
      <p:grpSp>
        <p:nvGrpSpPr>
          <p:cNvPr id="54" name="组合 53"/>
          <p:cNvGrpSpPr/>
          <p:nvPr/>
        </p:nvGrpSpPr>
        <p:grpSpPr bwMode="auto">
          <a:xfrm>
            <a:off x="4594225" y="1568450"/>
            <a:ext cx="501650" cy="506413"/>
            <a:chOff x="4594225" y="1568160"/>
            <a:chExt cx="501650" cy="506413"/>
          </a:xfrm>
        </p:grpSpPr>
        <p:sp>
          <p:nvSpPr>
            <p:cNvPr id="55" name="Freeform 6"/>
            <p:cNvSpPr/>
            <p:nvPr/>
          </p:nvSpPr>
          <p:spPr bwMode="auto">
            <a:xfrm>
              <a:off x="4594225" y="1568160"/>
              <a:ext cx="501650" cy="506413"/>
            </a:xfrm>
            <a:custGeom>
              <a:avLst/>
              <a:gdLst>
                <a:gd name="T0" fmla="*/ 134 w 134"/>
                <a:gd name="T1" fmla="*/ 36 h 135"/>
                <a:gd name="T2" fmla="*/ 134 w 134"/>
                <a:gd name="T3" fmla="*/ 98 h 135"/>
                <a:gd name="T4" fmla="*/ 98 w 134"/>
                <a:gd name="T5" fmla="*/ 135 h 135"/>
                <a:gd name="T6" fmla="*/ 36 w 134"/>
                <a:gd name="T7" fmla="*/ 135 h 135"/>
                <a:gd name="T8" fmla="*/ 0 w 134"/>
                <a:gd name="T9" fmla="*/ 98 h 135"/>
                <a:gd name="T10" fmla="*/ 0 w 134"/>
                <a:gd name="T11" fmla="*/ 36 h 135"/>
                <a:gd name="T12" fmla="*/ 36 w 134"/>
                <a:gd name="T13" fmla="*/ 0 h 135"/>
                <a:gd name="T14" fmla="*/ 134 w 134"/>
                <a:gd name="T15" fmla="*/ 0 h 135"/>
                <a:gd name="T16" fmla="*/ 134 w 134"/>
                <a:gd name="T17" fmla="*/ 3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135">
                  <a:moveTo>
                    <a:pt x="134" y="36"/>
                  </a:moveTo>
                  <a:cubicBezTo>
                    <a:pt x="134" y="98"/>
                    <a:pt x="134" y="98"/>
                    <a:pt x="134" y="98"/>
                  </a:cubicBezTo>
                  <a:cubicBezTo>
                    <a:pt x="134" y="118"/>
                    <a:pt x="118" y="135"/>
                    <a:pt x="98" y="135"/>
                  </a:cubicBezTo>
                  <a:cubicBezTo>
                    <a:pt x="36" y="135"/>
                    <a:pt x="36" y="135"/>
                    <a:pt x="36" y="135"/>
                  </a:cubicBezTo>
                  <a:cubicBezTo>
                    <a:pt x="16" y="135"/>
                    <a:pt x="0" y="118"/>
                    <a:pt x="0" y="98"/>
                  </a:cubicBezTo>
                  <a:cubicBezTo>
                    <a:pt x="0" y="36"/>
                    <a:pt x="0" y="36"/>
                    <a:pt x="0" y="36"/>
                  </a:cubicBezTo>
                  <a:cubicBezTo>
                    <a:pt x="0" y="16"/>
                    <a:pt x="16" y="0"/>
                    <a:pt x="36" y="0"/>
                  </a:cubicBezTo>
                  <a:cubicBezTo>
                    <a:pt x="134" y="0"/>
                    <a:pt x="134" y="0"/>
                    <a:pt x="134" y="0"/>
                  </a:cubicBezTo>
                  <a:lnTo>
                    <a:pt x="134" y="36"/>
                  </a:ln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kern="0">
                <a:latin typeface="+mn-lt"/>
                <a:ea typeface="+mn-ea"/>
              </a:endParaRPr>
            </a:p>
          </p:txBody>
        </p:sp>
        <p:sp>
          <p:nvSpPr>
            <p:cNvPr id="56" name="Freeform 184"/>
            <p:cNvSpPr>
              <a:spLocks noChangeAspect="1" noEditPoints="1"/>
            </p:cNvSpPr>
            <p:nvPr/>
          </p:nvSpPr>
          <p:spPr bwMode="auto">
            <a:xfrm>
              <a:off x="4683125" y="1669760"/>
              <a:ext cx="323850" cy="323850"/>
            </a:xfrm>
            <a:custGeom>
              <a:avLst/>
              <a:gdLst>
                <a:gd name="T0" fmla="*/ 38 w 77"/>
                <a:gd name="T1" fmla="*/ 0 h 77"/>
                <a:gd name="T2" fmla="*/ 0 w 77"/>
                <a:gd name="T3" fmla="*/ 39 h 77"/>
                <a:gd name="T4" fmla="*/ 38 w 77"/>
                <a:gd name="T5" fmla="*/ 77 h 77"/>
                <a:gd name="T6" fmla="*/ 77 w 77"/>
                <a:gd name="T7" fmla="*/ 39 h 77"/>
                <a:gd name="T8" fmla="*/ 38 w 77"/>
                <a:gd name="T9" fmla="*/ 0 h 77"/>
                <a:gd name="T10" fmla="*/ 24 w 77"/>
                <a:gd name="T11" fmla="*/ 39 h 77"/>
                <a:gd name="T12" fmla="*/ 38 w 77"/>
                <a:gd name="T13" fmla="*/ 24 h 77"/>
                <a:gd name="T14" fmla="*/ 53 w 77"/>
                <a:gd name="T15" fmla="*/ 39 h 77"/>
                <a:gd name="T16" fmla="*/ 38 w 77"/>
                <a:gd name="T17" fmla="*/ 53 h 77"/>
                <a:gd name="T18" fmla="*/ 24 w 77"/>
                <a:gd name="T19" fmla="*/ 39 h 77"/>
                <a:gd name="T20" fmla="*/ 70 w 77"/>
                <a:gd name="T21" fmla="*/ 52 h 77"/>
                <a:gd name="T22" fmla="*/ 70 w 77"/>
                <a:gd name="T23" fmla="*/ 52 h 77"/>
                <a:gd name="T24" fmla="*/ 56 w 77"/>
                <a:gd name="T25" fmla="*/ 46 h 77"/>
                <a:gd name="T26" fmla="*/ 58 w 77"/>
                <a:gd name="T27" fmla="*/ 39 h 77"/>
                <a:gd name="T28" fmla="*/ 56 w 77"/>
                <a:gd name="T29" fmla="*/ 31 h 77"/>
                <a:gd name="T30" fmla="*/ 66 w 77"/>
                <a:gd name="T31" fmla="*/ 27 h 77"/>
                <a:gd name="T32" fmla="*/ 70 w 77"/>
                <a:gd name="T33" fmla="*/ 26 h 77"/>
                <a:gd name="T34" fmla="*/ 72 w 77"/>
                <a:gd name="T35" fmla="*/ 39 h 77"/>
                <a:gd name="T36" fmla="*/ 70 w 77"/>
                <a:gd name="T37" fmla="*/ 52 h 77"/>
                <a:gd name="T38" fmla="*/ 51 w 77"/>
                <a:gd name="T39" fmla="*/ 7 h 77"/>
                <a:gd name="T40" fmla="*/ 51 w 77"/>
                <a:gd name="T41" fmla="*/ 7 h 77"/>
                <a:gd name="T42" fmla="*/ 51 w 77"/>
                <a:gd name="T43" fmla="*/ 7 h 77"/>
                <a:gd name="T44" fmla="*/ 46 w 77"/>
                <a:gd name="T45" fmla="*/ 21 h 77"/>
                <a:gd name="T46" fmla="*/ 38 w 77"/>
                <a:gd name="T47" fmla="*/ 19 h 77"/>
                <a:gd name="T48" fmla="*/ 31 w 77"/>
                <a:gd name="T49" fmla="*/ 21 h 77"/>
                <a:gd name="T50" fmla="*/ 28 w 77"/>
                <a:gd name="T51" fmla="*/ 14 h 77"/>
                <a:gd name="T52" fmla="*/ 25 w 77"/>
                <a:gd name="T53" fmla="*/ 7 h 77"/>
                <a:gd name="T54" fmla="*/ 38 w 77"/>
                <a:gd name="T55" fmla="*/ 5 h 77"/>
                <a:gd name="T56" fmla="*/ 51 w 77"/>
                <a:gd name="T57" fmla="*/ 7 h 77"/>
                <a:gd name="T58" fmla="*/ 7 w 77"/>
                <a:gd name="T59" fmla="*/ 26 h 77"/>
                <a:gd name="T60" fmla="*/ 14 w 77"/>
                <a:gd name="T61" fmla="*/ 29 h 77"/>
                <a:gd name="T62" fmla="*/ 20 w 77"/>
                <a:gd name="T63" fmla="*/ 31 h 77"/>
                <a:gd name="T64" fmla="*/ 19 w 77"/>
                <a:gd name="T65" fmla="*/ 39 h 77"/>
                <a:gd name="T66" fmla="*/ 20 w 77"/>
                <a:gd name="T67" fmla="*/ 46 h 77"/>
                <a:gd name="T68" fmla="*/ 7 w 77"/>
                <a:gd name="T69" fmla="*/ 52 h 77"/>
                <a:gd name="T70" fmla="*/ 4 w 77"/>
                <a:gd name="T71" fmla="*/ 39 h 77"/>
                <a:gd name="T72" fmla="*/ 7 w 77"/>
                <a:gd name="T73" fmla="*/ 26 h 77"/>
                <a:gd name="T74" fmla="*/ 25 w 77"/>
                <a:gd name="T75" fmla="*/ 70 h 77"/>
                <a:gd name="T76" fmla="*/ 27 w 77"/>
                <a:gd name="T77" fmla="*/ 66 h 77"/>
                <a:gd name="T78" fmla="*/ 31 w 77"/>
                <a:gd name="T79" fmla="*/ 57 h 77"/>
                <a:gd name="T80" fmla="*/ 38 w 77"/>
                <a:gd name="T81" fmla="*/ 58 h 77"/>
                <a:gd name="T82" fmla="*/ 46 w 77"/>
                <a:gd name="T83" fmla="*/ 57 h 77"/>
                <a:gd name="T84" fmla="*/ 51 w 77"/>
                <a:gd name="T85" fmla="*/ 70 h 77"/>
                <a:gd name="T86" fmla="*/ 51 w 77"/>
                <a:gd name="T87" fmla="*/ 70 h 77"/>
                <a:gd name="T88" fmla="*/ 51 w 77"/>
                <a:gd name="T89" fmla="*/ 70 h 77"/>
                <a:gd name="T90" fmla="*/ 38 w 77"/>
                <a:gd name="T91" fmla="*/ 73 h 77"/>
                <a:gd name="T92" fmla="*/ 25 w 77"/>
                <a:gd name="T93" fmla="*/ 7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7" h="77">
                  <a:moveTo>
                    <a:pt x="38" y="0"/>
                  </a:moveTo>
                  <a:cubicBezTo>
                    <a:pt x="17" y="0"/>
                    <a:pt x="0" y="17"/>
                    <a:pt x="0" y="39"/>
                  </a:cubicBezTo>
                  <a:cubicBezTo>
                    <a:pt x="0" y="60"/>
                    <a:pt x="17" y="77"/>
                    <a:pt x="38" y="77"/>
                  </a:cubicBezTo>
                  <a:cubicBezTo>
                    <a:pt x="60" y="77"/>
                    <a:pt x="77" y="60"/>
                    <a:pt x="77" y="39"/>
                  </a:cubicBezTo>
                  <a:cubicBezTo>
                    <a:pt x="77" y="17"/>
                    <a:pt x="60" y="0"/>
                    <a:pt x="38" y="0"/>
                  </a:cubicBezTo>
                  <a:close/>
                  <a:moveTo>
                    <a:pt x="24" y="39"/>
                  </a:moveTo>
                  <a:cubicBezTo>
                    <a:pt x="24" y="31"/>
                    <a:pt x="30" y="24"/>
                    <a:pt x="38" y="24"/>
                  </a:cubicBezTo>
                  <a:cubicBezTo>
                    <a:pt x="46" y="24"/>
                    <a:pt x="53" y="31"/>
                    <a:pt x="53" y="39"/>
                  </a:cubicBezTo>
                  <a:cubicBezTo>
                    <a:pt x="53" y="47"/>
                    <a:pt x="46" y="53"/>
                    <a:pt x="38" y="53"/>
                  </a:cubicBezTo>
                  <a:cubicBezTo>
                    <a:pt x="30" y="53"/>
                    <a:pt x="24" y="47"/>
                    <a:pt x="24" y="39"/>
                  </a:cubicBezTo>
                  <a:close/>
                  <a:moveTo>
                    <a:pt x="70" y="52"/>
                  </a:moveTo>
                  <a:cubicBezTo>
                    <a:pt x="70" y="52"/>
                    <a:pt x="70" y="52"/>
                    <a:pt x="70" y="52"/>
                  </a:cubicBezTo>
                  <a:cubicBezTo>
                    <a:pt x="56" y="46"/>
                    <a:pt x="56" y="46"/>
                    <a:pt x="56" y="46"/>
                  </a:cubicBezTo>
                  <a:cubicBezTo>
                    <a:pt x="57" y="44"/>
                    <a:pt x="58" y="41"/>
                    <a:pt x="58" y="39"/>
                  </a:cubicBezTo>
                  <a:cubicBezTo>
                    <a:pt x="58" y="36"/>
                    <a:pt x="57" y="34"/>
                    <a:pt x="56" y="31"/>
                  </a:cubicBezTo>
                  <a:cubicBezTo>
                    <a:pt x="66" y="27"/>
                    <a:pt x="66" y="27"/>
                    <a:pt x="66" y="27"/>
                  </a:cubicBezTo>
                  <a:cubicBezTo>
                    <a:pt x="70" y="26"/>
                    <a:pt x="70" y="26"/>
                    <a:pt x="70" y="26"/>
                  </a:cubicBezTo>
                  <a:cubicBezTo>
                    <a:pt x="71" y="30"/>
                    <a:pt x="72" y="34"/>
                    <a:pt x="72" y="39"/>
                  </a:cubicBezTo>
                  <a:cubicBezTo>
                    <a:pt x="72" y="43"/>
                    <a:pt x="71" y="48"/>
                    <a:pt x="70" y="52"/>
                  </a:cubicBezTo>
                  <a:close/>
                  <a:moveTo>
                    <a:pt x="51" y="7"/>
                  </a:moveTo>
                  <a:cubicBezTo>
                    <a:pt x="51" y="7"/>
                    <a:pt x="51" y="7"/>
                    <a:pt x="51" y="7"/>
                  </a:cubicBezTo>
                  <a:cubicBezTo>
                    <a:pt x="51" y="7"/>
                    <a:pt x="51" y="7"/>
                    <a:pt x="51" y="7"/>
                  </a:cubicBezTo>
                  <a:cubicBezTo>
                    <a:pt x="46" y="21"/>
                    <a:pt x="46" y="21"/>
                    <a:pt x="46" y="21"/>
                  </a:cubicBezTo>
                  <a:cubicBezTo>
                    <a:pt x="43" y="20"/>
                    <a:pt x="41" y="19"/>
                    <a:pt x="38" y="19"/>
                  </a:cubicBezTo>
                  <a:cubicBezTo>
                    <a:pt x="36" y="19"/>
                    <a:pt x="33" y="20"/>
                    <a:pt x="31" y="21"/>
                  </a:cubicBezTo>
                  <a:cubicBezTo>
                    <a:pt x="28" y="14"/>
                    <a:pt x="28" y="14"/>
                    <a:pt x="28" y="14"/>
                  </a:cubicBezTo>
                  <a:cubicBezTo>
                    <a:pt x="25" y="7"/>
                    <a:pt x="25" y="7"/>
                    <a:pt x="25" y="7"/>
                  </a:cubicBezTo>
                  <a:cubicBezTo>
                    <a:pt x="29" y="6"/>
                    <a:pt x="34" y="5"/>
                    <a:pt x="38" y="5"/>
                  </a:cubicBezTo>
                  <a:cubicBezTo>
                    <a:pt x="43" y="5"/>
                    <a:pt x="47" y="6"/>
                    <a:pt x="51" y="7"/>
                  </a:cubicBezTo>
                  <a:close/>
                  <a:moveTo>
                    <a:pt x="7" y="26"/>
                  </a:moveTo>
                  <a:cubicBezTo>
                    <a:pt x="14" y="29"/>
                    <a:pt x="14" y="29"/>
                    <a:pt x="14" y="29"/>
                  </a:cubicBezTo>
                  <a:cubicBezTo>
                    <a:pt x="20" y="31"/>
                    <a:pt x="20" y="31"/>
                    <a:pt x="20" y="31"/>
                  </a:cubicBezTo>
                  <a:cubicBezTo>
                    <a:pt x="19" y="34"/>
                    <a:pt x="19" y="36"/>
                    <a:pt x="19" y="39"/>
                  </a:cubicBezTo>
                  <a:cubicBezTo>
                    <a:pt x="19" y="41"/>
                    <a:pt x="19" y="44"/>
                    <a:pt x="20" y="46"/>
                  </a:cubicBezTo>
                  <a:cubicBezTo>
                    <a:pt x="7" y="52"/>
                    <a:pt x="7" y="52"/>
                    <a:pt x="7" y="52"/>
                  </a:cubicBezTo>
                  <a:cubicBezTo>
                    <a:pt x="5" y="48"/>
                    <a:pt x="4" y="43"/>
                    <a:pt x="4" y="39"/>
                  </a:cubicBezTo>
                  <a:cubicBezTo>
                    <a:pt x="4" y="34"/>
                    <a:pt x="5" y="30"/>
                    <a:pt x="7" y="26"/>
                  </a:cubicBezTo>
                  <a:close/>
                  <a:moveTo>
                    <a:pt x="25" y="70"/>
                  </a:moveTo>
                  <a:cubicBezTo>
                    <a:pt x="27" y="66"/>
                    <a:pt x="27" y="66"/>
                    <a:pt x="27" y="66"/>
                  </a:cubicBezTo>
                  <a:cubicBezTo>
                    <a:pt x="31" y="57"/>
                    <a:pt x="31" y="57"/>
                    <a:pt x="31" y="57"/>
                  </a:cubicBezTo>
                  <a:cubicBezTo>
                    <a:pt x="33" y="58"/>
                    <a:pt x="36" y="58"/>
                    <a:pt x="38" y="58"/>
                  </a:cubicBezTo>
                  <a:cubicBezTo>
                    <a:pt x="41" y="58"/>
                    <a:pt x="43" y="58"/>
                    <a:pt x="46" y="57"/>
                  </a:cubicBezTo>
                  <a:cubicBezTo>
                    <a:pt x="51" y="70"/>
                    <a:pt x="51" y="70"/>
                    <a:pt x="51" y="70"/>
                  </a:cubicBezTo>
                  <a:cubicBezTo>
                    <a:pt x="51" y="70"/>
                    <a:pt x="51" y="70"/>
                    <a:pt x="51" y="70"/>
                  </a:cubicBezTo>
                  <a:cubicBezTo>
                    <a:pt x="51" y="70"/>
                    <a:pt x="51" y="70"/>
                    <a:pt x="51" y="70"/>
                  </a:cubicBezTo>
                  <a:cubicBezTo>
                    <a:pt x="47" y="72"/>
                    <a:pt x="43" y="73"/>
                    <a:pt x="38" y="73"/>
                  </a:cubicBezTo>
                  <a:cubicBezTo>
                    <a:pt x="34" y="73"/>
                    <a:pt x="29" y="72"/>
                    <a:pt x="25" y="70"/>
                  </a:cubicBezTo>
                  <a:close/>
                </a:path>
              </a:pathLst>
            </a:custGeom>
            <a:solidFill>
              <a:schemeClr val="bg1"/>
            </a:solidFill>
            <a:ln>
              <a:noFill/>
            </a:ln>
          </p:spPr>
          <p:txBody>
            <a:bodyPr lIns="68580" tIns="34290" rIns="68580" bIns="34290"/>
            <a:lstStyle/>
            <a:p>
              <a:pPr eaLnBrk="1" fontAlgn="auto" hangingPunct="1">
                <a:spcBef>
                  <a:spcPts val="0"/>
                </a:spcBef>
                <a:spcAft>
                  <a:spcPts val="0"/>
                </a:spcAft>
                <a:defRPr/>
              </a:pPr>
              <a:endParaRPr lang="id-ID" sz="1015">
                <a:latin typeface="+mn-lt"/>
                <a:ea typeface="+mn-ea"/>
              </a:endParaRPr>
            </a:p>
          </p:txBody>
        </p:sp>
      </p:grpSp>
      <p:grpSp>
        <p:nvGrpSpPr>
          <p:cNvPr id="57" name="组合 56"/>
          <p:cNvGrpSpPr/>
          <p:nvPr/>
        </p:nvGrpSpPr>
        <p:grpSpPr bwMode="auto">
          <a:xfrm>
            <a:off x="4589463" y="3887788"/>
            <a:ext cx="506412" cy="506412"/>
            <a:chOff x="4589463" y="3887930"/>
            <a:chExt cx="506412" cy="506413"/>
          </a:xfrm>
        </p:grpSpPr>
        <p:sp>
          <p:nvSpPr>
            <p:cNvPr id="58" name="Freeform 29"/>
            <p:cNvSpPr/>
            <p:nvPr/>
          </p:nvSpPr>
          <p:spPr bwMode="auto">
            <a:xfrm>
              <a:off x="4589463" y="3887930"/>
              <a:ext cx="506412" cy="506413"/>
            </a:xfrm>
            <a:custGeom>
              <a:avLst/>
              <a:gdLst>
                <a:gd name="T0" fmla="*/ 135 w 135"/>
                <a:gd name="T1" fmla="*/ 36 h 135"/>
                <a:gd name="T2" fmla="*/ 135 w 135"/>
                <a:gd name="T3" fmla="*/ 98 h 135"/>
                <a:gd name="T4" fmla="*/ 98 w 135"/>
                <a:gd name="T5" fmla="*/ 135 h 135"/>
                <a:gd name="T6" fmla="*/ 36 w 135"/>
                <a:gd name="T7" fmla="*/ 135 h 135"/>
                <a:gd name="T8" fmla="*/ 0 w 135"/>
                <a:gd name="T9" fmla="*/ 98 h 135"/>
                <a:gd name="T10" fmla="*/ 0 w 135"/>
                <a:gd name="T11" fmla="*/ 36 h 135"/>
                <a:gd name="T12" fmla="*/ 36 w 135"/>
                <a:gd name="T13" fmla="*/ 0 h 135"/>
                <a:gd name="T14" fmla="*/ 135 w 135"/>
                <a:gd name="T15" fmla="*/ 0 h 135"/>
                <a:gd name="T16" fmla="*/ 135 w 135"/>
                <a:gd name="T17" fmla="*/ 36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5" h="135">
                  <a:moveTo>
                    <a:pt x="135" y="36"/>
                  </a:moveTo>
                  <a:cubicBezTo>
                    <a:pt x="135" y="98"/>
                    <a:pt x="135" y="98"/>
                    <a:pt x="135" y="98"/>
                  </a:cubicBezTo>
                  <a:cubicBezTo>
                    <a:pt x="135" y="118"/>
                    <a:pt x="118" y="135"/>
                    <a:pt x="98" y="135"/>
                  </a:cubicBezTo>
                  <a:cubicBezTo>
                    <a:pt x="36" y="135"/>
                    <a:pt x="36" y="135"/>
                    <a:pt x="36" y="135"/>
                  </a:cubicBezTo>
                  <a:cubicBezTo>
                    <a:pt x="16" y="135"/>
                    <a:pt x="0" y="118"/>
                    <a:pt x="0" y="98"/>
                  </a:cubicBezTo>
                  <a:cubicBezTo>
                    <a:pt x="0" y="36"/>
                    <a:pt x="0" y="36"/>
                    <a:pt x="0" y="36"/>
                  </a:cubicBezTo>
                  <a:cubicBezTo>
                    <a:pt x="0" y="16"/>
                    <a:pt x="16" y="0"/>
                    <a:pt x="36" y="0"/>
                  </a:cubicBezTo>
                  <a:cubicBezTo>
                    <a:pt x="135" y="0"/>
                    <a:pt x="135" y="0"/>
                    <a:pt x="135" y="0"/>
                  </a:cubicBezTo>
                  <a:lnTo>
                    <a:pt x="135" y="36"/>
                  </a:lnTo>
                  <a:close/>
                </a:path>
              </a:pathLst>
            </a:custGeom>
            <a:solidFill>
              <a:schemeClr val="accent6"/>
            </a:solidFill>
            <a:ln>
              <a:noFill/>
            </a:ln>
          </p:spPr>
          <p:txBody>
            <a:bodyPr/>
            <a:lstStyle/>
            <a:p>
              <a:pPr eaLnBrk="1" fontAlgn="auto" hangingPunct="1">
                <a:spcBef>
                  <a:spcPts val="0"/>
                </a:spcBef>
                <a:spcAft>
                  <a:spcPts val="0"/>
                </a:spcAft>
                <a:defRPr/>
              </a:pPr>
              <a:endParaRPr lang="zh-CN" altLang="en-US" sz="1350" kern="0">
                <a:latin typeface="+mn-lt"/>
                <a:ea typeface="+mn-ea"/>
              </a:endParaRPr>
            </a:p>
          </p:txBody>
        </p:sp>
        <p:sp>
          <p:nvSpPr>
            <p:cNvPr id="59" name="Freeform 178"/>
            <p:cNvSpPr>
              <a:spLocks noChangeAspect="1" noEditPoints="1"/>
            </p:cNvSpPr>
            <p:nvPr/>
          </p:nvSpPr>
          <p:spPr bwMode="auto">
            <a:xfrm>
              <a:off x="4710113" y="3978417"/>
              <a:ext cx="322262" cy="325439"/>
            </a:xfrm>
            <a:custGeom>
              <a:avLst/>
              <a:gdLst>
                <a:gd name="T0" fmla="*/ 67 w 127"/>
                <a:gd name="T1" fmla="*/ 0 h 128"/>
                <a:gd name="T2" fmla="*/ 55 w 127"/>
                <a:gd name="T3" fmla="*/ 13 h 128"/>
                <a:gd name="T4" fmla="*/ 67 w 127"/>
                <a:gd name="T5" fmla="*/ 25 h 128"/>
                <a:gd name="T6" fmla="*/ 39 w 127"/>
                <a:gd name="T7" fmla="*/ 56 h 128"/>
                <a:gd name="T8" fmla="*/ 11 w 127"/>
                <a:gd name="T9" fmla="*/ 56 h 128"/>
                <a:gd name="T10" fmla="*/ 32 w 127"/>
                <a:gd name="T11" fmla="*/ 79 h 128"/>
                <a:gd name="T12" fmla="*/ 0 w 127"/>
                <a:gd name="T13" fmla="*/ 123 h 128"/>
                <a:gd name="T14" fmla="*/ 0 w 127"/>
                <a:gd name="T15" fmla="*/ 128 h 128"/>
                <a:gd name="T16" fmla="*/ 5 w 127"/>
                <a:gd name="T17" fmla="*/ 128 h 128"/>
                <a:gd name="T18" fmla="*/ 49 w 127"/>
                <a:gd name="T19" fmla="*/ 93 h 128"/>
                <a:gd name="T20" fmla="*/ 72 w 127"/>
                <a:gd name="T21" fmla="*/ 116 h 128"/>
                <a:gd name="T22" fmla="*/ 72 w 127"/>
                <a:gd name="T23" fmla="*/ 88 h 128"/>
                <a:gd name="T24" fmla="*/ 103 w 127"/>
                <a:gd name="T25" fmla="*/ 61 h 128"/>
                <a:gd name="T26" fmla="*/ 114 w 127"/>
                <a:gd name="T27" fmla="*/ 72 h 128"/>
                <a:gd name="T28" fmla="*/ 127 w 127"/>
                <a:gd name="T29" fmla="*/ 61 h 128"/>
                <a:gd name="T30" fmla="*/ 67 w 127"/>
                <a:gd name="T31" fmla="*/ 0 h 128"/>
                <a:gd name="T32" fmla="*/ 55 w 127"/>
                <a:gd name="T33" fmla="*/ 69 h 128"/>
                <a:gd name="T34" fmla="*/ 47 w 127"/>
                <a:gd name="T35" fmla="*/ 61 h 128"/>
                <a:gd name="T36" fmla="*/ 75 w 127"/>
                <a:gd name="T37" fmla="*/ 33 h 128"/>
                <a:gd name="T38" fmla="*/ 83 w 127"/>
                <a:gd name="T39" fmla="*/ 41 h 128"/>
                <a:gd name="T40" fmla="*/ 55 w 127"/>
                <a:gd name="T41" fmla="*/ 6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7" h="128">
                  <a:moveTo>
                    <a:pt x="67" y="0"/>
                  </a:moveTo>
                  <a:lnTo>
                    <a:pt x="55" y="13"/>
                  </a:lnTo>
                  <a:lnTo>
                    <a:pt x="67" y="25"/>
                  </a:lnTo>
                  <a:lnTo>
                    <a:pt x="39" y="56"/>
                  </a:lnTo>
                  <a:lnTo>
                    <a:pt x="11" y="56"/>
                  </a:lnTo>
                  <a:lnTo>
                    <a:pt x="32" y="79"/>
                  </a:lnTo>
                  <a:lnTo>
                    <a:pt x="0" y="123"/>
                  </a:lnTo>
                  <a:lnTo>
                    <a:pt x="0" y="128"/>
                  </a:lnTo>
                  <a:lnTo>
                    <a:pt x="5" y="128"/>
                  </a:lnTo>
                  <a:lnTo>
                    <a:pt x="49" y="93"/>
                  </a:lnTo>
                  <a:lnTo>
                    <a:pt x="72" y="116"/>
                  </a:lnTo>
                  <a:lnTo>
                    <a:pt x="72" y="88"/>
                  </a:lnTo>
                  <a:lnTo>
                    <a:pt x="103" y="61"/>
                  </a:lnTo>
                  <a:lnTo>
                    <a:pt x="114" y="72"/>
                  </a:lnTo>
                  <a:lnTo>
                    <a:pt x="127" y="61"/>
                  </a:lnTo>
                  <a:lnTo>
                    <a:pt x="67" y="0"/>
                  </a:lnTo>
                  <a:close/>
                  <a:moveTo>
                    <a:pt x="55" y="69"/>
                  </a:moveTo>
                  <a:lnTo>
                    <a:pt x="47" y="61"/>
                  </a:lnTo>
                  <a:lnTo>
                    <a:pt x="75" y="33"/>
                  </a:lnTo>
                  <a:lnTo>
                    <a:pt x="83" y="41"/>
                  </a:lnTo>
                  <a:lnTo>
                    <a:pt x="55" y="69"/>
                  </a:lnTo>
                  <a:close/>
                </a:path>
              </a:pathLst>
            </a:custGeom>
            <a:solidFill>
              <a:schemeClr val="bg1"/>
            </a:solidFill>
            <a:ln>
              <a:noFill/>
            </a:ln>
          </p:spPr>
          <p:txBody>
            <a:bodyPr lIns="68580" tIns="34290" rIns="68580" bIns="34290"/>
            <a:lstStyle/>
            <a:p>
              <a:pPr eaLnBrk="1" fontAlgn="auto" hangingPunct="1">
                <a:spcBef>
                  <a:spcPts val="0"/>
                </a:spcBef>
                <a:spcAft>
                  <a:spcPts val="0"/>
                </a:spcAft>
                <a:defRPr/>
              </a:pPr>
              <a:endParaRPr lang="id-ID" sz="1015">
                <a:latin typeface="+mn-lt"/>
                <a:ea typeface="+mn-ea"/>
              </a:endParaRPr>
            </a:p>
          </p:txBody>
        </p:sp>
      </p:grpSp>
      <p:grpSp>
        <p:nvGrpSpPr>
          <p:cNvPr id="60" name="组合 59"/>
          <p:cNvGrpSpPr/>
          <p:nvPr/>
        </p:nvGrpSpPr>
        <p:grpSpPr bwMode="auto">
          <a:xfrm>
            <a:off x="4594225" y="3135313"/>
            <a:ext cx="501650" cy="506412"/>
            <a:chOff x="4594225" y="3135455"/>
            <a:chExt cx="501650" cy="506413"/>
          </a:xfrm>
        </p:grpSpPr>
        <p:sp>
          <p:nvSpPr>
            <p:cNvPr id="61" name="Freeform 21"/>
            <p:cNvSpPr/>
            <p:nvPr/>
          </p:nvSpPr>
          <p:spPr bwMode="auto">
            <a:xfrm>
              <a:off x="4594225" y="3135455"/>
              <a:ext cx="501650" cy="506413"/>
            </a:xfrm>
            <a:custGeom>
              <a:avLst/>
              <a:gdLst>
                <a:gd name="T0" fmla="*/ 134 w 134"/>
                <a:gd name="T1" fmla="*/ 37 h 135"/>
                <a:gd name="T2" fmla="*/ 134 w 134"/>
                <a:gd name="T3" fmla="*/ 98 h 135"/>
                <a:gd name="T4" fmla="*/ 98 w 134"/>
                <a:gd name="T5" fmla="*/ 135 h 135"/>
                <a:gd name="T6" fmla="*/ 36 w 134"/>
                <a:gd name="T7" fmla="*/ 135 h 135"/>
                <a:gd name="T8" fmla="*/ 0 w 134"/>
                <a:gd name="T9" fmla="*/ 98 h 135"/>
                <a:gd name="T10" fmla="*/ 0 w 134"/>
                <a:gd name="T11" fmla="*/ 37 h 135"/>
                <a:gd name="T12" fmla="*/ 36 w 134"/>
                <a:gd name="T13" fmla="*/ 0 h 135"/>
                <a:gd name="T14" fmla="*/ 134 w 134"/>
                <a:gd name="T15" fmla="*/ 0 h 135"/>
                <a:gd name="T16" fmla="*/ 134 w 134"/>
                <a:gd name="T17" fmla="*/ 3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4" h="135">
                  <a:moveTo>
                    <a:pt x="134" y="37"/>
                  </a:moveTo>
                  <a:cubicBezTo>
                    <a:pt x="134" y="98"/>
                    <a:pt x="134" y="98"/>
                    <a:pt x="134" y="98"/>
                  </a:cubicBezTo>
                  <a:cubicBezTo>
                    <a:pt x="134" y="118"/>
                    <a:pt x="118" y="135"/>
                    <a:pt x="98" y="135"/>
                  </a:cubicBezTo>
                  <a:cubicBezTo>
                    <a:pt x="36" y="135"/>
                    <a:pt x="36" y="135"/>
                    <a:pt x="36" y="135"/>
                  </a:cubicBezTo>
                  <a:cubicBezTo>
                    <a:pt x="16" y="135"/>
                    <a:pt x="0" y="118"/>
                    <a:pt x="0" y="98"/>
                  </a:cubicBezTo>
                  <a:cubicBezTo>
                    <a:pt x="0" y="37"/>
                    <a:pt x="0" y="37"/>
                    <a:pt x="0" y="37"/>
                  </a:cubicBezTo>
                  <a:cubicBezTo>
                    <a:pt x="0" y="16"/>
                    <a:pt x="16" y="0"/>
                    <a:pt x="36" y="0"/>
                  </a:cubicBezTo>
                  <a:cubicBezTo>
                    <a:pt x="134" y="0"/>
                    <a:pt x="134" y="0"/>
                    <a:pt x="134" y="0"/>
                  </a:cubicBezTo>
                  <a:lnTo>
                    <a:pt x="134" y="37"/>
                  </a:lnTo>
                  <a:close/>
                </a:path>
              </a:pathLst>
            </a:custGeom>
            <a:solidFill>
              <a:schemeClr val="accent6"/>
            </a:solidFill>
            <a:ln>
              <a:noFill/>
            </a:ln>
          </p:spPr>
          <p:txBody>
            <a:bodyPr/>
            <a:lstStyle/>
            <a:p>
              <a:pPr eaLnBrk="1" fontAlgn="auto" hangingPunct="1">
                <a:spcBef>
                  <a:spcPts val="0"/>
                </a:spcBef>
                <a:spcAft>
                  <a:spcPts val="0"/>
                </a:spcAft>
                <a:defRPr/>
              </a:pPr>
              <a:endParaRPr lang="zh-CN" altLang="en-US" sz="1350" kern="0">
                <a:latin typeface="+mn-lt"/>
                <a:ea typeface="+mn-ea"/>
              </a:endParaRPr>
            </a:p>
          </p:txBody>
        </p:sp>
        <p:sp>
          <p:nvSpPr>
            <p:cNvPr id="62" name="Freeform 215"/>
            <p:cNvSpPr>
              <a:spLocks noChangeAspect="1" noEditPoints="1"/>
            </p:cNvSpPr>
            <p:nvPr/>
          </p:nvSpPr>
          <p:spPr bwMode="auto">
            <a:xfrm>
              <a:off x="4675188" y="3222767"/>
              <a:ext cx="323850" cy="315914"/>
            </a:xfrm>
            <a:custGeom>
              <a:avLst/>
              <a:gdLst>
                <a:gd name="T0" fmla="*/ 110 w 115"/>
                <a:gd name="T1" fmla="*/ 36 h 112"/>
                <a:gd name="T2" fmla="*/ 86 w 115"/>
                <a:gd name="T3" fmla="*/ 1 h 112"/>
                <a:gd name="T4" fmla="*/ 86 w 115"/>
                <a:gd name="T5" fmla="*/ 1 h 112"/>
                <a:gd name="T6" fmla="*/ 77 w 115"/>
                <a:gd name="T7" fmla="*/ 4 h 112"/>
                <a:gd name="T8" fmla="*/ 32 w 115"/>
                <a:gd name="T9" fmla="*/ 39 h 112"/>
                <a:gd name="T10" fmla="*/ 36 w 115"/>
                <a:gd name="T11" fmla="*/ 56 h 112"/>
                <a:gd name="T12" fmla="*/ 42 w 115"/>
                <a:gd name="T13" fmla="*/ 73 h 112"/>
                <a:gd name="T14" fmla="*/ 98 w 115"/>
                <a:gd name="T15" fmla="*/ 81 h 112"/>
                <a:gd name="T16" fmla="*/ 106 w 115"/>
                <a:gd name="T17" fmla="*/ 78 h 112"/>
                <a:gd name="T18" fmla="*/ 106 w 115"/>
                <a:gd name="T19" fmla="*/ 79 h 112"/>
                <a:gd name="T20" fmla="*/ 110 w 115"/>
                <a:gd name="T21" fmla="*/ 36 h 112"/>
                <a:gd name="T22" fmla="*/ 102 w 115"/>
                <a:gd name="T23" fmla="*/ 73 h 112"/>
                <a:gd name="T24" fmla="*/ 99 w 115"/>
                <a:gd name="T25" fmla="*/ 73 h 112"/>
                <a:gd name="T26" fmla="*/ 93 w 115"/>
                <a:gd name="T27" fmla="*/ 67 h 112"/>
                <a:gd name="T28" fmla="*/ 83 w 115"/>
                <a:gd name="T29" fmla="*/ 43 h 112"/>
                <a:gd name="T30" fmla="*/ 80 w 115"/>
                <a:gd name="T31" fmla="*/ 18 h 112"/>
                <a:gd name="T32" fmla="*/ 82 w 115"/>
                <a:gd name="T33" fmla="*/ 10 h 112"/>
                <a:gd name="T34" fmla="*/ 84 w 115"/>
                <a:gd name="T35" fmla="*/ 8 h 112"/>
                <a:gd name="T36" fmla="*/ 87 w 115"/>
                <a:gd name="T37" fmla="*/ 9 h 112"/>
                <a:gd name="T38" fmla="*/ 93 w 115"/>
                <a:gd name="T39" fmla="*/ 15 h 112"/>
                <a:gd name="T40" fmla="*/ 103 w 115"/>
                <a:gd name="T41" fmla="*/ 38 h 112"/>
                <a:gd name="T42" fmla="*/ 106 w 115"/>
                <a:gd name="T43" fmla="*/ 63 h 112"/>
                <a:gd name="T44" fmla="*/ 104 w 115"/>
                <a:gd name="T45" fmla="*/ 71 h 112"/>
                <a:gd name="T46" fmla="*/ 102 w 115"/>
                <a:gd name="T47" fmla="*/ 73 h 112"/>
                <a:gd name="T48" fmla="*/ 28 w 115"/>
                <a:gd name="T49" fmla="*/ 58 h 112"/>
                <a:gd name="T50" fmla="*/ 25 w 115"/>
                <a:gd name="T51" fmla="*/ 42 h 112"/>
                <a:gd name="T52" fmla="*/ 11 w 115"/>
                <a:gd name="T53" fmla="*/ 47 h 112"/>
                <a:gd name="T54" fmla="*/ 4 w 115"/>
                <a:gd name="T55" fmla="*/ 49 h 112"/>
                <a:gd name="T56" fmla="*/ 0 w 115"/>
                <a:gd name="T57" fmla="*/ 61 h 112"/>
                <a:gd name="T58" fmla="*/ 3 w 115"/>
                <a:gd name="T59" fmla="*/ 70 h 112"/>
                <a:gd name="T60" fmla="*/ 11 w 115"/>
                <a:gd name="T61" fmla="*/ 78 h 112"/>
                <a:gd name="T62" fmla="*/ 19 w 115"/>
                <a:gd name="T63" fmla="*/ 76 h 112"/>
                <a:gd name="T64" fmla="*/ 34 w 115"/>
                <a:gd name="T65" fmla="*/ 73 h 112"/>
                <a:gd name="T66" fmla="*/ 28 w 115"/>
                <a:gd name="T67" fmla="*/ 58 h 112"/>
                <a:gd name="T68" fmla="*/ 47 w 115"/>
                <a:gd name="T69" fmla="*/ 77 h 112"/>
                <a:gd name="T70" fmla="*/ 32 w 115"/>
                <a:gd name="T71" fmla="*/ 78 h 112"/>
                <a:gd name="T72" fmla="*/ 50 w 115"/>
                <a:gd name="T73" fmla="*/ 110 h 112"/>
                <a:gd name="T74" fmla="*/ 54 w 115"/>
                <a:gd name="T75" fmla="*/ 111 h 112"/>
                <a:gd name="T76" fmla="*/ 66 w 115"/>
                <a:gd name="T77" fmla="*/ 102 h 112"/>
                <a:gd name="T78" fmla="*/ 66 w 115"/>
                <a:gd name="T79" fmla="*/ 98 h 112"/>
                <a:gd name="T80" fmla="*/ 47 w 115"/>
                <a:gd name="T81" fmla="*/ 77 h 112"/>
                <a:gd name="T82" fmla="*/ 96 w 115"/>
                <a:gd name="T83" fmla="*/ 53 h 112"/>
                <a:gd name="T84" fmla="*/ 95 w 115"/>
                <a:gd name="T85" fmla="*/ 53 h 112"/>
                <a:gd name="T86" fmla="*/ 93 w 115"/>
                <a:gd name="T87" fmla="*/ 51 h 112"/>
                <a:gd name="T88" fmla="*/ 89 w 115"/>
                <a:gd name="T89" fmla="*/ 42 h 112"/>
                <a:gd name="T90" fmla="*/ 88 w 115"/>
                <a:gd name="T91" fmla="*/ 32 h 112"/>
                <a:gd name="T92" fmla="*/ 89 w 115"/>
                <a:gd name="T93" fmla="*/ 29 h 112"/>
                <a:gd name="T94" fmla="*/ 90 w 115"/>
                <a:gd name="T95" fmla="*/ 28 h 112"/>
                <a:gd name="T96" fmla="*/ 91 w 115"/>
                <a:gd name="T97" fmla="*/ 29 h 112"/>
                <a:gd name="T98" fmla="*/ 93 w 115"/>
                <a:gd name="T99" fmla="*/ 31 h 112"/>
                <a:gd name="T100" fmla="*/ 97 w 115"/>
                <a:gd name="T101" fmla="*/ 40 h 112"/>
                <a:gd name="T102" fmla="*/ 98 w 115"/>
                <a:gd name="T103" fmla="*/ 49 h 112"/>
                <a:gd name="T104" fmla="*/ 97 w 115"/>
                <a:gd name="T105" fmla="*/ 52 h 112"/>
                <a:gd name="T106" fmla="*/ 96 w 115"/>
                <a:gd name="T107" fmla="*/ 53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5" h="112">
                  <a:moveTo>
                    <a:pt x="110" y="36"/>
                  </a:moveTo>
                  <a:cubicBezTo>
                    <a:pt x="104" y="15"/>
                    <a:pt x="93" y="0"/>
                    <a:pt x="86" y="1"/>
                  </a:cubicBezTo>
                  <a:cubicBezTo>
                    <a:pt x="86" y="1"/>
                    <a:pt x="86" y="1"/>
                    <a:pt x="86" y="1"/>
                  </a:cubicBezTo>
                  <a:cubicBezTo>
                    <a:pt x="77" y="4"/>
                    <a:pt x="77" y="4"/>
                    <a:pt x="77" y="4"/>
                  </a:cubicBezTo>
                  <a:cubicBezTo>
                    <a:pt x="77" y="4"/>
                    <a:pt x="60" y="25"/>
                    <a:pt x="32" y="39"/>
                  </a:cubicBezTo>
                  <a:cubicBezTo>
                    <a:pt x="33" y="44"/>
                    <a:pt x="34" y="50"/>
                    <a:pt x="36" y="56"/>
                  </a:cubicBezTo>
                  <a:cubicBezTo>
                    <a:pt x="37" y="63"/>
                    <a:pt x="39" y="68"/>
                    <a:pt x="42" y="73"/>
                  </a:cubicBezTo>
                  <a:cubicBezTo>
                    <a:pt x="73" y="71"/>
                    <a:pt x="98" y="81"/>
                    <a:pt x="98" y="81"/>
                  </a:cubicBezTo>
                  <a:cubicBezTo>
                    <a:pt x="106" y="78"/>
                    <a:pt x="106" y="78"/>
                    <a:pt x="106" y="78"/>
                  </a:cubicBezTo>
                  <a:cubicBezTo>
                    <a:pt x="106" y="78"/>
                    <a:pt x="106" y="79"/>
                    <a:pt x="106" y="79"/>
                  </a:cubicBezTo>
                  <a:cubicBezTo>
                    <a:pt x="114" y="76"/>
                    <a:pt x="115" y="57"/>
                    <a:pt x="110" y="36"/>
                  </a:cubicBezTo>
                  <a:close/>
                  <a:moveTo>
                    <a:pt x="102" y="73"/>
                  </a:moveTo>
                  <a:cubicBezTo>
                    <a:pt x="101" y="74"/>
                    <a:pt x="99" y="73"/>
                    <a:pt x="99" y="73"/>
                  </a:cubicBezTo>
                  <a:cubicBezTo>
                    <a:pt x="97" y="71"/>
                    <a:pt x="95" y="69"/>
                    <a:pt x="93" y="67"/>
                  </a:cubicBezTo>
                  <a:cubicBezTo>
                    <a:pt x="89" y="61"/>
                    <a:pt x="85" y="53"/>
                    <a:pt x="83" y="43"/>
                  </a:cubicBezTo>
                  <a:cubicBezTo>
                    <a:pt x="80" y="34"/>
                    <a:pt x="79" y="25"/>
                    <a:pt x="80" y="18"/>
                  </a:cubicBezTo>
                  <a:cubicBezTo>
                    <a:pt x="80" y="15"/>
                    <a:pt x="81" y="12"/>
                    <a:pt x="82" y="10"/>
                  </a:cubicBezTo>
                  <a:cubicBezTo>
                    <a:pt x="82" y="10"/>
                    <a:pt x="83" y="8"/>
                    <a:pt x="84" y="8"/>
                  </a:cubicBezTo>
                  <a:cubicBezTo>
                    <a:pt x="85" y="8"/>
                    <a:pt x="87" y="9"/>
                    <a:pt x="87" y="9"/>
                  </a:cubicBezTo>
                  <a:cubicBezTo>
                    <a:pt x="89" y="10"/>
                    <a:pt x="91" y="12"/>
                    <a:pt x="93" y="15"/>
                  </a:cubicBezTo>
                  <a:cubicBezTo>
                    <a:pt x="97" y="20"/>
                    <a:pt x="101" y="29"/>
                    <a:pt x="103" y="38"/>
                  </a:cubicBezTo>
                  <a:cubicBezTo>
                    <a:pt x="106" y="47"/>
                    <a:pt x="107" y="56"/>
                    <a:pt x="106" y="63"/>
                  </a:cubicBezTo>
                  <a:cubicBezTo>
                    <a:pt x="105" y="67"/>
                    <a:pt x="105" y="69"/>
                    <a:pt x="104" y="71"/>
                  </a:cubicBezTo>
                  <a:cubicBezTo>
                    <a:pt x="103" y="72"/>
                    <a:pt x="103" y="73"/>
                    <a:pt x="102" y="73"/>
                  </a:cubicBezTo>
                  <a:close/>
                  <a:moveTo>
                    <a:pt x="28" y="58"/>
                  </a:moveTo>
                  <a:cubicBezTo>
                    <a:pt x="27" y="53"/>
                    <a:pt x="26" y="47"/>
                    <a:pt x="25" y="42"/>
                  </a:cubicBezTo>
                  <a:cubicBezTo>
                    <a:pt x="20" y="44"/>
                    <a:pt x="16" y="46"/>
                    <a:pt x="11" y="47"/>
                  </a:cubicBezTo>
                  <a:cubicBezTo>
                    <a:pt x="4" y="49"/>
                    <a:pt x="4" y="49"/>
                    <a:pt x="4" y="49"/>
                  </a:cubicBezTo>
                  <a:cubicBezTo>
                    <a:pt x="0" y="61"/>
                    <a:pt x="0" y="61"/>
                    <a:pt x="0" y="61"/>
                  </a:cubicBezTo>
                  <a:cubicBezTo>
                    <a:pt x="3" y="70"/>
                    <a:pt x="3" y="70"/>
                    <a:pt x="3" y="70"/>
                  </a:cubicBezTo>
                  <a:cubicBezTo>
                    <a:pt x="11" y="78"/>
                    <a:pt x="11" y="78"/>
                    <a:pt x="11" y="78"/>
                  </a:cubicBezTo>
                  <a:cubicBezTo>
                    <a:pt x="11" y="78"/>
                    <a:pt x="11" y="78"/>
                    <a:pt x="19" y="76"/>
                  </a:cubicBezTo>
                  <a:cubicBezTo>
                    <a:pt x="24" y="75"/>
                    <a:pt x="28" y="74"/>
                    <a:pt x="34" y="73"/>
                  </a:cubicBezTo>
                  <a:cubicBezTo>
                    <a:pt x="32" y="69"/>
                    <a:pt x="30" y="64"/>
                    <a:pt x="28" y="58"/>
                  </a:cubicBezTo>
                  <a:close/>
                  <a:moveTo>
                    <a:pt x="47" y="77"/>
                  </a:moveTo>
                  <a:cubicBezTo>
                    <a:pt x="32" y="78"/>
                    <a:pt x="32" y="78"/>
                    <a:pt x="32" y="78"/>
                  </a:cubicBezTo>
                  <a:cubicBezTo>
                    <a:pt x="50" y="110"/>
                    <a:pt x="50" y="110"/>
                    <a:pt x="50" y="110"/>
                  </a:cubicBezTo>
                  <a:cubicBezTo>
                    <a:pt x="51" y="112"/>
                    <a:pt x="53" y="112"/>
                    <a:pt x="54" y="111"/>
                  </a:cubicBezTo>
                  <a:cubicBezTo>
                    <a:pt x="66" y="102"/>
                    <a:pt x="66" y="102"/>
                    <a:pt x="66" y="102"/>
                  </a:cubicBezTo>
                  <a:cubicBezTo>
                    <a:pt x="67" y="101"/>
                    <a:pt x="67" y="99"/>
                    <a:pt x="66" y="98"/>
                  </a:cubicBezTo>
                  <a:lnTo>
                    <a:pt x="47" y="77"/>
                  </a:lnTo>
                  <a:close/>
                  <a:moveTo>
                    <a:pt x="96" y="53"/>
                  </a:moveTo>
                  <a:cubicBezTo>
                    <a:pt x="96" y="53"/>
                    <a:pt x="95" y="53"/>
                    <a:pt x="95" y="53"/>
                  </a:cubicBezTo>
                  <a:cubicBezTo>
                    <a:pt x="94" y="53"/>
                    <a:pt x="94" y="52"/>
                    <a:pt x="93" y="51"/>
                  </a:cubicBezTo>
                  <a:cubicBezTo>
                    <a:pt x="91" y="49"/>
                    <a:pt x="90" y="45"/>
                    <a:pt x="89" y="42"/>
                  </a:cubicBezTo>
                  <a:cubicBezTo>
                    <a:pt x="88" y="38"/>
                    <a:pt x="88" y="35"/>
                    <a:pt x="88" y="32"/>
                  </a:cubicBezTo>
                  <a:cubicBezTo>
                    <a:pt x="88" y="31"/>
                    <a:pt x="88" y="30"/>
                    <a:pt x="89" y="29"/>
                  </a:cubicBezTo>
                  <a:cubicBezTo>
                    <a:pt x="89" y="29"/>
                    <a:pt x="89" y="28"/>
                    <a:pt x="90" y="28"/>
                  </a:cubicBezTo>
                  <a:cubicBezTo>
                    <a:pt x="90" y="28"/>
                    <a:pt x="90" y="28"/>
                    <a:pt x="91" y="29"/>
                  </a:cubicBezTo>
                  <a:cubicBezTo>
                    <a:pt x="91" y="29"/>
                    <a:pt x="92" y="30"/>
                    <a:pt x="93" y="31"/>
                  </a:cubicBezTo>
                  <a:cubicBezTo>
                    <a:pt x="94" y="33"/>
                    <a:pt x="96" y="36"/>
                    <a:pt x="97" y="40"/>
                  </a:cubicBezTo>
                  <a:cubicBezTo>
                    <a:pt x="98" y="43"/>
                    <a:pt x="98" y="47"/>
                    <a:pt x="98" y="49"/>
                  </a:cubicBezTo>
                  <a:cubicBezTo>
                    <a:pt x="98" y="51"/>
                    <a:pt x="98" y="52"/>
                    <a:pt x="97" y="52"/>
                  </a:cubicBezTo>
                  <a:cubicBezTo>
                    <a:pt x="97" y="53"/>
                    <a:pt x="97" y="53"/>
                    <a:pt x="96" y="53"/>
                  </a:cubicBezTo>
                  <a:close/>
                </a:path>
              </a:pathLst>
            </a:custGeom>
            <a:solidFill>
              <a:schemeClr val="bg1"/>
            </a:solidFill>
            <a:ln>
              <a:noFill/>
            </a:ln>
          </p:spPr>
          <p:txBody>
            <a:bodyPr lIns="68580" tIns="34290" rIns="68580" bIns="34290"/>
            <a:lstStyle/>
            <a:p>
              <a:pPr eaLnBrk="1" fontAlgn="auto" hangingPunct="1">
                <a:spcBef>
                  <a:spcPts val="0"/>
                </a:spcBef>
                <a:spcAft>
                  <a:spcPts val="0"/>
                </a:spcAft>
                <a:defRPr/>
              </a:pPr>
              <a:endParaRPr lang="id-ID" sz="1015">
                <a:latin typeface="+mn-lt"/>
                <a:ea typeface="+mn-ea"/>
              </a:endParaRPr>
            </a:p>
          </p:txBody>
        </p:sp>
      </p:grpSp>
      <p:grpSp>
        <p:nvGrpSpPr>
          <p:cNvPr id="34829" name="组合 17"/>
          <p:cNvGrpSpPr>
            <a:grpSpLocks noChangeAspect="1"/>
          </p:cNvGrpSpPr>
          <p:nvPr/>
        </p:nvGrpSpPr>
        <p:grpSpPr bwMode="auto">
          <a:xfrm>
            <a:off x="314325" y="277813"/>
            <a:ext cx="468313" cy="468312"/>
            <a:chOff x="1928879" y="1944350"/>
            <a:chExt cx="1129689" cy="1129689"/>
          </a:xfrm>
        </p:grpSpPr>
        <p:sp>
          <p:nvSpPr>
            <p:cNvPr id="19" name="椭圆 18"/>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350">
                <a:solidFill>
                  <a:sysClr val="windowText" lastClr="000000"/>
                </a:solidFill>
              </a:endParaRPr>
            </a:p>
          </p:txBody>
        </p:sp>
        <p:sp>
          <p:nvSpPr>
            <p:cNvPr id="20" name="Freeform 18"/>
            <p:cNvSpPr>
              <a:spLocks noEditPoints="1"/>
            </p:cNvSpPr>
            <p:nvPr/>
          </p:nvSpPr>
          <p:spPr bwMode="auto">
            <a:xfrm>
              <a:off x="2154818" y="2105187"/>
              <a:ext cx="658665" cy="792697"/>
            </a:xfrm>
            <a:custGeom>
              <a:avLst/>
              <a:gdLst>
                <a:gd name="T0" fmla="*/ 456 w 456"/>
                <a:gd name="T1" fmla="*/ 528 h 548"/>
                <a:gd name="T2" fmla="*/ 436 w 456"/>
                <a:gd name="T3" fmla="*/ 548 h 548"/>
                <a:gd name="T4" fmla="*/ 84 w 456"/>
                <a:gd name="T5" fmla="*/ 548 h 548"/>
                <a:gd name="T6" fmla="*/ 0 w 456"/>
                <a:gd name="T7" fmla="*/ 464 h 548"/>
                <a:gd name="T8" fmla="*/ 84 w 456"/>
                <a:gd name="T9" fmla="*/ 380 h 548"/>
                <a:gd name="T10" fmla="*/ 436 w 456"/>
                <a:gd name="T11" fmla="*/ 380 h 548"/>
                <a:gd name="T12" fmla="*/ 456 w 456"/>
                <a:gd name="T13" fmla="*/ 399 h 548"/>
                <a:gd name="T14" fmla="*/ 436 w 456"/>
                <a:gd name="T15" fmla="*/ 419 h 548"/>
                <a:gd name="T16" fmla="*/ 90 w 456"/>
                <a:gd name="T17" fmla="*/ 419 h 548"/>
                <a:gd name="T18" fmla="*/ 45 w 456"/>
                <a:gd name="T19" fmla="*/ 464 h 548"/>
                <a:gd name="T20" fmla="*/ 90 w 456"/>
                <a:gd name="T21" fmla="*/ 509 h 548"/>
                <a:gd name="T22" fmla="*/ 436 w 456"/>
                <a:gd name="T23" fmla="*/ 509 h 548"/>
                <a:gd name="T24" fmla="*/ 456 w 456"/>
                <a:gd name="T25" fmla="*/ 528 h 548"/>
                <a:gd name="T26" fmla="*/ 235 w 456"/>
                <a:gd name="T27" fmla="*/ 78 h 548"/>
                <a:gd name="T28" fmla="*/ 309 w 456"/>
                <a:gd name="T29" fmla="*/ 6 h 548"/>
                <a:gd name="T30" fmla="*/ 309 w 456"/>
                <a:gd name="T31" fmla="*/ 0 h 548"/>
                <a:gd name="T32" fmla="*/ 303 w 456"/>
                <a:gd name="T33" fmla="*/ 0 h 548"/>
                <a:gd name="T34" fmla="*/ 228 w 456"/>
                <a:gd name="T35" fmla="*/ 72 h 548"/>
                <a:gd name="T36" fmla="*/ 229 w 456"/>
                <a:gd name="T37" fmla="*/ 77 h 548"/>
                <a:gd name="T38" fmla="*/ 235 w 456"/>
                <a:gd name="T39" fmla="*/ 78 h 548"/>
                <a:gd name="T40" fmla="*/ 372 w 456"/>
                <a:gd name="T41" fmla="*/ 137 h 548"/>
                <a:gd name="T42" fmla="*/ 295 w 456"/>
                <a:gd name="T43" fmla="*/ 85 h 548"/>
                <a:gd name="T44" fmla="*/ 232 w 456"/>
                <a:gd name="T45" fmla="*/ 98 h 548"/>
                <a:gd name="T46" fmla="*/ 170 w 456"/>
                <a:gd name="T47" fmla="*/ 85 h 548"/>
                <a:gd name="T48" fmla="*/ 93 w 456"/>
                <a:gd name="T49" fmla="*/ 137 h 548"/>
                <a:gd name="T50" fmla="*/ 175 w 456"/>
                <a:gd name="T51" fmla="*/ 341 h 548"/>
                <a:gd name="T52" fmla="*/ 232 w 456"/>
                <a:gd name="T53" fmla="*/ 328 h 548"/>
                <a:gd name="T54" fmla="*/ 290 w 456"/>
                <a:gd name="T55" fmla="*/ 341 h 548"/>
                <a:gd name="T56" fmla="*/ 372 w 456"/>
                <a:gd name="T57" fmla="*/ 137 h 548"/>
                <a:gd name="T58" fmla="*/ 172 w 456"/>
                <a:gd name="T59" fmla="*/ 126 h 548"/>
                <a:gd name="T60" fmla="*/ 168 w 456"/>
                <a:gd name="T61" fmla="*/ 126 h 548"/>
                <a:gd name="T62" fmla="*/ 128 w 456"/>
                <a:gd name="T63" fmla="*/ 161 h 548"/>
                <a:gd name="T64" fmla="*/ 119 w 456"/>
                <a:gd name="T65" fmla="*/ 169 h 548"/>
                <a:gd name="T66" fmla="*/ 118 w 456"/>
                <a:gd name="T67" fmla="*/ 169 h 548"/>
                <a:gd name="T68" fmla="*/ 116 w 456"/>
                <a:gd name="T69" fmla="*/ 168 h 548"/>
                <a:gd name="T70" fmla="*/ 109 w 456"/>
                <a:gd name="T71" fmla="*/ 157 h 548"/>
                <a:gd name="T72" fmla="*/ 168 w 456"/>
                <a:gd name="T73" fmla="*/ 106 h 548"/>
                <a:gd name="T74" fmla="*/ 173 w 456"/>
                <a:gd name="T75" fmla="*/ 106 h 548"/>
                <a:gd name="T76" fmla="*/ 181 w 456"/>
                <a:gd name="T77" fmla="*/ 117 h 548"/>
                <a:gd name="T78" fmla="*/ 172 w 456"/>
                <a:gd name="T79" fmla="*/ 126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6" h="548">
                  <a:moveTo>
                    <a:pt x="456" y="528"/>
                  </a:moveTo>
                  <a:cubicBezTo>
                    <a:pt x="456" y="539"/>
                    <a:pt x="447" y="548"/>
                    <a:pt x="436" y="548"/>
                  </a:cubicBezTo>
                  <a:cubicBezTo>
                    <a:pt x="84" y="548"/>
                    <a:pt x="84" y="548"/>
                    <a:pt x="84" y="548"/>
                  </a:cubicBezTo>
                  <a:cubicBezTo>
                    <a:pt x="38" y="548"/>
                    <a:pt x="0" y="510"/>
                    <a:pt x="0" y="464"/>
                  </a:cubicBezTo>
                  <a:cubicBezTo>
                    <a:pt x="0" y="417"/>
                    <a:pt x="38" y="380"/>
                    <a:pt x="84" y="380"/>
                  </a:cubicBezTo>
                  <a:cubicBezTo>
                    <a:pt x="436" y="380"/>
                    <a:pt x="436" y="380"/>
                    <a:pt x="436" y="380"/>
                  </a:cubicBezTo>
                  <a:cubicBezTo>
                    <a:pt x="447" y="380"/>
                    <a:pt x="456" y="389"/>
                    <a:pt x="456" y="399"/>
                  </a:cubicBezTo>
                  <a:cubicBezTo>
                    <a:pt x="456" y="410"/>
                    <a:pt x="447" y="419"/>
                    <a:pt x="436" y="419"/>
                  </a:cubicBezTo>
                  <a:cubicBezTo>
                    <a:pt x="90" y="419"/>
                    <a:pt x="90" y="419"/>
                    <a:pt x="90" y="419"/>
                  </a:cubicBezTo>
                  <a:cubicBezTo>
                    <a:pt x="65" y="419"/>
                    <a:pt x="45" y="439"/>
                    <a:pt x="45" y="464"/>
                  </a:cubicBezTo>
                  <a:cubicBezTo>
                    <a:pt x="45" y="488"/>
                    <a:pt x="65" y="509"/>
                    <a:pt x="90" y="509"/>
                  </a:cubicBezTo>
                  <a:cubicBezTo>
                    <a:pt x="436" y="509"/>
                    <a:pt x="436" y="509"/>
                    <a:pt x="436" y="509"/>
                  </a:cubicBezTo>
                  <a:cubicBezTo>
                    <a:pt x="447" y="509"/>
                    <a:pt x="456" y="518"/>
                    <a:pt x="456" y="528"/>
                  </a:cubicBezTo>
                  <a:close/>
                  <a:moveTo>
                    <a:pt x="235" y="78"/>
                  </a:moveTo>
                  <a:cubicBezTo>
                    <a:pt x="276" y="78"/>
                    <a:pt x="309" y="45"/>
                    <a:pt x="309" y="6"/>
                  </a:cubicBezTo>
                  <a:cubicBezTo>
                    <a:pt x="309" y="4"/>
                    <a:pt x="309" y="2"/>
                    <a:pt x="309" y="0"/>
                  </a:cubicBezTo>
                  <a:cubicBezTo>
                    <a:pt x="307" y="0"/>
                    <a:pt x="305" y="0"/>
                    <a:pt x="303" y="0"/>
                  </a:cubicBezTo>
                  <a:cubicBezTo>
                    <a:pt x="262" y="0"/>
                    <a:pt x="228" y="32"/>
                    <a:pt x="228" y="72"/>
                  </a:cubicBezTo>
                  <a:cubicBezTo>
                    <a:pt x="228" y="74"/>
                    <a:pt x="228" y="76"/>
                    <a:pt x="229" y="77"/>
                  </a:cubicBezTo>
                  <a:cubicBezTo>
                    <a:pt x="231" y="78"/>
                    <a:pt x="233" y="78"/>
                    <a:pt x="235" y="78"/>
                  </a:cubicBezTo>
                  <a:close/>
                  <a:moveTo>
                    <a:pt x="372" y="137"/>
                  </a:moveTo>
                  <a:cubicBezTo>
                    <a:pt x="357" y="102"/>
                    <a:pt x="321" y="85"/>
                    <a:pt x="295" y="85"/>
                  </a:cubicBezTo>
                  <a:cubicBezTo>
                    <a:pt x="263" y="85"/>
                    <a:pt x="257" y="98"/>
                    <a:pt x="232" y="98"/>
                  </a:cubicBezTo>
                  <a:cubicBezTo>
                    <a:pt x="208" y="98"/>
                    <a:pt x="202" y="85"/>
                    <a:pt x="170" y="85"/>
                  </a:cubicBezTo>
                  <a:cubicBezTo>
                    <a:pt x="143" y="85"/>
                    <a:pt x="108" y="102"/>
                    <a:pt x="93" y="137"/>
                  </a:cubicBezTo>
                  <a:cubicBezTo>
                    <a:pt x="62" y="207"/>
                    <a:pt x="114" y="341"/>
                    <a:pt x="175" y="341"/>
                  </a:cubicBezTo>
                  <a:cubicBezTo>
                    <a:pt x="199" y="341"/>
                    <a:pt x="210" y="328"/>
                    <a:pt x="232" y="328"/>
                  </a:cubicBezTo>
                  <a:cubicBezTo>
                    <a:pt x="255" y="328"/>
                    <a:pt x="265" y="341"/>
                    <a:pt x="290" y="341"/>
                  </a:cubicBezTo>
                  <a:cubicBezTo>
                    <a:pt x="351" y="341"/>
                    <a:pt x="403" y="207"/>
                    <a:pt x="372" y="137"/>
                  </a:cubicBezTo>
                  <a:close/>
                  <a:moveTo>
                    <a:pt x="172" y="126"/>
                  </a:moveTo>
                  <a:cubicBezTo>
                    <a:pt x="170" y="126"/>
                    <a:pt x="169" y="126"/>
                    <a:pt x="168" y="126"/>
                  </a:cubicBezTo>
                  <a:cubicBezTo>
                    <a:pt x="154" y="126"/>
                    <a:pt x="132" y="138"/>
                    <a:pt x="128" y="161"/>
                  </a:cubicBezTo>
                  <a:cubicBezTo>
                    <a:pt x="127" y="165"/>
                    <a:pt x="123" y="169"/>
                    <a:pt x="119" y="169"/>
                  </a:cubicBezTo>
                  <a:cubicBezTo>
                    <a:pt x="118" y="169"/>
                    <a:pt x="118" y="169"/>
                    <a:pt x="118" y="169"/>
                  </a:cubicBezTo>
                  <a:cubicBezTo>
                    <a:pt x="118" y="169"/>
                    <a:pt x="117" y="169"/>
                    <a:pt x="116" y="168"/>
                  </a:cubicBezTo>
                  <a:cubicBezTo>
                    <a:pt x="111" y="167"/>
                    <a:pt x="108" y="162"/>
                    <a:pt x="109" y="157"/>
                  </a:cubicBezTo>
                  <a:cubicBezTo>
                    <a:pt x="115" y="125"/>
                    <a:pt x="144" y="106"/>
                    <a:pt x="168" y="106"/>
                  </a:cubicBezTo>
                  <a:cubicBezTo>
                    <a:pt x="170" y="106"/>
                    <a:pt x="171" y="106"/>
                    <a:pt x="173" y="106"/>
                  </a:cubicBezTo>
                  <a:cubicBezTo>
                    <a:pt x="178" y="107"/>
                    <a:pt x="182" y="112"/>
                    <a:pt x="181" y="117"/>
                  </a:cubicBezTo>
                  <a:cubicBezTo>
                    <a:pt x="181" y="122"/>
                    <a:pt x="177" y="126"/>
                    <a:pt x="172" y="126"/>
                  </a:cubicBezTo>
                  <a:close/>
                </a:path>
              </a:pathLst>
            </a:custGeom>
            <a:solidFill>
              <a:schemeClr val="bg1"/>
            </a:solidFill>
            <a:ln>
              <a:noFill/>
            </a:ln>
          </p:spPr>
          <p:txBody>
            <a:bodyPr/>
            <a:p>
              <a:pPr eaLnBrk="1" fontAlgn="auto" hangingPunct="1">
                <a:spcBef>
                  <a:spcPts val="0"/>
                </a:spcBef>
                <a:spcAft>
                  <a:spcPts val="0"/>
                </a:spcAft>
                <a:defRPr/>
              </a:pPr>
              <a:endParaRPr lang="zh-CN" altLang="en-US" sz="1350">
                <a:latin typeface="+mn-lt"/>
                <a:ea typeface="+mn-ea"/>
              </a:endParaRPr>
            </a:p>
          </p:txBody>
        </p:sp>
      </p:grpSp>
      <p:pic>
        <p:nvPicPr>
          <p:cNvPr id="2" name="图片 1"/>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decel="66600" fill="hold" nodeType="withEffect">
                                  <p:stCondLst>
                                    <p:cond delay="100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300" fill="hold"/>
                                        <p:tgtEl>
                                          <p:spTgt spid="32"/>
                                        </p:tgtEl>
                                        <p:attrNameLst>
                                          <p:attrName>ppt_x</p:attrName>
                                        </p:attrNameLst>
                                      </p:cBhvr>
                                      <p:tavLst>
                                        <p:tav tm="0">
                                          <p:val>
                                            <p:strVal val="0-#ppt_w/2"/>
                                          </p:val>
                                        </p:tav>
                                        <p:tav tm="100000">
                                          <p:val>
                                            <p:strVal val="#ppt_x"/>
                                          </p:val>
                                        </p:tav>
                                      </p:tavLst>
                                    </p:anim>
                                    <p:anim calcmode="lin" valueType="num">
                                      <p:cBhvr additive="base">
                                        <p:cTn id="8" dur="300" fill="hold"/>
                                        <p:tgtEl>
                                          <p:spTgt spid="32"/>
                                        </p:tgtEl>
                                        <p:attrNameLst>
                                          <p:attrName>ppt_y</p:attrName>
                                        </p:attrNameLst>
                                      </p:cBhvr>
                                      <p:tavLst>
                                        <p:tav tm="0">
                                          <p:val>
                                            <p:strVal val="0-#ppt_h/2"/>
                                          </p:val>
                                        </p:tav>
                                        <p:tav tm="100000">
                                          <p:val>
                                            <p:strVal val="#ppt_y"/>
                                          </p:val>
                                        </p:tav>
                                      </p:tavLst>
                                    </p:anim>
                                  </p:childTnLst>
                                </p:cTn>
                              </p:par>
                            </p:childTnLst>
                          </p:cTn>
                        </p:par>
                        <p:par>
                          <p:cTn id="9" fill="hold">
                            <p:stCondLst>
                              <p:cond delay="1500"/>
                            </p:stCondLst>
                            <p:childTnLst>
                              <p:par>
                                <p:cTn id="10" presetID="2" presetClass="entr" presetSubtype="12" decel="66600" fill="hold" nodeType="after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additive="base">
                                        <p:cTn id="12" dur="300" fill="hold"/>
                                        <p:tgtEl>
                                          <p:spTgt spid="38"/>
                                        </p:tgtEl>
                                        <p:attrNameLst>
                                          <p:attrName>ppt_x</p:attrName>
                                        </p:attrNameLst>
                                      </p:cBhvr>
                                      <p:tavLst>
                                        <p:tav tm="0">
                                          <p:val>
                                            <p:strVal val="0-#ppt_w/2"/>
                                          </p:val>
                                        </p:tav>
                                        <p:tav tm="100000">
                                          <p:val>
                                            <p:strVal val="#ppt_x"/>
                                          </p:val>
                                        </p:tav>
                                      </p:tavLst>
                                    </p:anim>
                                    <p:anim calcmode="lin" valueType="num">
                                      <p:cBhvr additive="base">
                                        <p:cTn id="13" dur="300" fill="hold"/>
                                        <p:tgtEl>
                                          <p:spTgt spid="38"/>
                                        </p:tgtEl>
                                        <p:attrNameLst>
                                          <p:attrName>ppt_y</p:attrName>
                                        </p:attrNameLst>
                                      </p:cBhvr>
                                      <p:tavLst>
                                        <p:tav tm="0">
                                          <p:val>
                                            <p:strVal val="1+#ppt_h/2"/>
                                          </p:val>
                                        </p:tav>
                                        <p:tav tm="100000">
                                          <p:val>
                                            <p:strVal val="#ppt_y"/>
                                          </p:val>
                                        </p:tav>
                                      </p:tavLst>
                                    </p:anim>
                                  </p:childTnLst>
                                </p:cTn>
                              </p:par>
                            </p:childTnLst>
                          </p:cTn>
                        </p:par>
                        <p:par>
                          <p:cTn id="14" fill="hold">
                            <p:stCondLst>
                              <p:cond delay="2000"/>
                            </p:stCondLst>
                            <p:childTnLst>
                              <p:par>
                                <p:cTn id="15" presetID="2" presetClass="entr" presetSubtype="3" decel="66600" fill="hold" nodeType="afterEffect">
                                  <p:stCondLst>
                                    <p:cond delay="0"/>
                                  </p:stCondLst>
                                  <p:childTnLst>
                                    <p:set>
                                      <p:cBhvr>
                                        <p:cTn id="16" dur="1" fill="hold">
                                          <p:stCondLst>
                                            <p:cond delay="0"/>
                                          </p:stCondLst>
                                        </p:cTn>
                                        <p:tgtEl>
                                          <p:spTgt spid="41"/>
                                        </p:tgtEl>
                                        <p:attrNameLst>
                                          <p:attrName>style.visibility</p:attrName>
                                        </p:attrNameLst>
                                      </p:cBhvr>
                                      <p:to>
                                        <p:strVal val="visible"/>
                                      </p:to>
                                    </p:set>
                                    <p:anim calcmode="lin" valueType="num">
                                      <p:cBhvr additive="base">
                                        <p:cTn id="17" dur="300" fill="hold"/>
                                        <p:tgtEl>
                                          <p:spTgt spid="41"/>
                                        </p:tgtEl>
                                        <p:attrNameLst>
                                          <p:attrName>ppt_x</p:attrName>
                                        </p:attrNameLst>
                                      </p:cBhvr>
                                      <p:tavLst>
                                        <p:tav tm="0">
                                          <p:val>
                                            <p:strVal val="1+#ppt_w/2"/>
                                          </p:val>
                                        </p:tav>
                                        <p:tav tm="100000">
                                          <p:val>
                                            <p:strVal val="#ppt_x"/>
                                          </p:val>
                                        </p:tav>
                                      </p:tavLst>
                                    </p:anim>
                                    <p:anim calcmode="lin" valueType="num">
                                      <p:cBhvr additive="base">
                                        <p:cTn id="18" dur="300" fill="hold"/>
                                        <p:tgtEl>
                                          <p:spTgt spid="41"/>
                                        </p:tgtEl>
                                        <p:attrNameLst>
                                          <p:attrName>ppt_y</p:attrName>
                                        </p:attrNameLst>
                                      </p:cBhvr>
                                      <p:tavLst>
                                        <p:tav tm="0">
                                          <p:val>
                                            <p:strVal val="0-#ppt_h/2"/>
                                          </p:val>
                                        </p:tav>
                                        <p:tav tm="100000">
                                          <p:val>
                                            <p:strVal val="#ppt_y"/>
                                          </p:val>
                                        </p:tav>
                                      </p:tavLst>
                                    </p:anim>
                                  </p:childTnLst>
                                </p:cTn>
                              </p:par>
                            </p:childTnLst>
                          </p:cTn>
                        </p:par>
                        <p:par>
                          <p:cTn id="19" fill="hold">
                            <p:stCondLst>
                              <p:cond delay="2500"/>
                            </p:stCondLst>
                            <p:childTnLst>
                              <p:par>
                                <p:cTn id="20" presetID="2" presetClass="entr" presetSubtype="6" decel="66600" fill="hold" nodeType="afterEffect">
                                  <p:stCondLst>
                                    <p:cond delay="0"/>
                                  </p:stCondLst>
                                  <p:childTnLst>
                                    <p:set>
                                      <p:cBhvr>
                                        <p:cTn id="21" dur="1" fill="hold">
                                          <p:stCondLst>
                                            <p:cond delay="0"/>
                                          </p:stCondLst>
                                        </p:cTn>
                                        <p:tgtEl>
                                          <p:spTgt spid="44"/>
                                        </p:tgtEl>
                                        <p:attrNameLst>
                                          <p:attrName>style.visibility</p:attrName>
                                        </p:attrNameLst>
                                      </p:cBhvr>
                                      <p:to>
                                        <p:strVal val="visible"/>
                                      </p:to>
                                    </p:set>
                                    <p:anim calcmode="lin" valueType="num">
                                      <p:cBhvr additive="base">
                                        <p:cTn id="22" dur="300" fill="hold"/>
                                        <p:tgtEl>
                                          <p:spTgt spid="44"/>
                                        </p:tgtEl>
                                        <p:attrNameLst>
                                          <p:attrName>ppt_x</p:attrName>
                                        </p:attrNameLst>
                                      </p:cBhvr>
                                      <p:tavLst>
                                        <p:tav tm="0">
                                          <p:val>
                                            <p:strVal val="1+#ppt_w/2"/>
                                          </p:val>
                                        </p:tav>
                                        <p:tav tm="100000">
                                          <p:val>
                                            <p:strVal val="#ppt_x"/>
                                          </p:val>
                                        </p:tav>
                                      </p:tavLst>
                                    </p:anim>
                                    <p:anim calcmode="lin" valueType="num">
                                      <p:cBhvr additive="base">
                                        <p:cTn id="23" dur="3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54"/>
                                        </p:tgtEl>
                                        <p:attrNameLst>
                                          <p:attrName>style.visibility</p:attrName>
                                        </p:attrNameLst>
                                      </p:cBhvr>
                                      <p:to>
                                        <p:strVal val="visible"/>
                                      </p:to>
                                    </p:set>
                                    <p:anim calcmode="lin" valueType="num">
                                      <p:cBhvr additive="base">
                                        <p:cTn id="28" dur="500" fill="hold"/>
                                        <p:tgtEl>
                                          <p:spTgt spid="54"/>
                                        </p:tgtEl>
                                        <p:attrNameLst>
                                          <p:attrName>ppt_x</p:attrName>
                                        </p:attrNameLst>
                                      </p:cBhvr>
                                      <p:tavLst>
                                        <p:tav tm="0">
                                          <p:val>
                                            <p:strVal val="#ppt_x"/>
                                          </p:val>
                                        </p:tav>
                                        <p:tav tm="100000">
                                          <p:val>
                                            <p:strVal val="#ppt_x"/>
                                          </p:val>
                                        </p:tav>
                                      </p:tavLst>
                                    </p:anim>
                                    <p:anim calcmode="lin" valueType="num">
                                      <p:cBhvr additive="base">
                                        <p:cTn id="29" dur="500" fill="hold"/>
                                        <p:tgtEl>
                                          <p:spTgt spid="54"/>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0"/>
                                  </p:stCondLst>
                                  <p:childTnLst>
                                    <p:set>
                                      <p:cBhvr>
                                        <p:cTn id="31" dur="1" fill="hold">
                                          <p:stCondLst>
                                            <p:cond delay="0"/>
                                          </p:stCondLst>
                                        </p:cTn>
                                        <p:tgtEl>
                                          <p:spTgt spid="47"/>
                                        </p:tgtEl>
                                        <p:attrNameLst>
                                          <p:attrName>style.visibility</p:attrName>
                                        </p:attrNameLst>
                                      </p:cBhvr>
                                      <p:to>
                                        <p:strVal val="visible"/>
                                      </p:to>
                                    </p:set>
                                    <p:anim calcmode="lin" valueType="num">
                                      <p:cBhvr additive="base">
                                        <p:cTn id="32" dur="500" fill="hold"/>
                                        <p:tgtEl>
                                          <p:spTgt spid="47"/>
                                        </p:tgtEl>
                                        <p:attrNameLst>
                                          <p:attrName>ppt_x</p:attrName>
                                        </p:attrNameLst>
                                      </p:cBhvr>
                                      <p:tavLst>
                                        <p:tav tm="0">
                                          <p:val>
                                            <p:strVal val="#ppt_x"/>
                                          </p:val>
                                        </p:tav>
                                        <p:tav tm="100000">
                                          <p:val>
                                            <p:strVal val="#ppt_x"/>
                                          </p:val>
                                        </p:tav>
                                      </p:tavLst>
                                    </p:anim>
                                    <p:anim calcmode="lin" valueType="num">
                                      <p:cBhvr additive="base">
                                        <p:cTn id="33" dur="500" fill="hold"/>
                                        <p:tgtEl>
                                          <p:spTgt spid="47"/>
                                        </p:tgtEl>
                                        <p:attrNameLst>
                                          <p:attrName>ppt_y</p:attrName>
                                        </p:attrNameLst>
                                      </p:cBhvr>
                                      <p:tavLst>
                                        <p:tav tm="0">
                                          <p:val>
                                            <p:strVal val="1+#ppt_h/2"/>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51"/>
                                        </p:tgtEl>
                                        <p:attrNameLst>
                                          <p:attrName>style.visibility</p:attrName>
                                        </p:attrNameLst>
                                      </p:cBhvr>
                                      <p:to>
                                        <p:strVal val="visible"/>
                                      </p:to>
                                    </p:set>
                                    <p:anim calcmode="lin" valueType="num">
                                      <p:cBhvr additive="base">
                                        <p:cTn id="38" dur="500" fill="hold"/>
                                        <p:tgtEl>
                                          <p:spTgt spid="51"/>
                                        </p:tgtEl>
                                        <p:attrNameLst>
                                          <p:attrName>ppt_x</p:attrName>
                                        </p:attrNameLst>
                                      </p:cBhvr>
                                      <p:tavLst>
                                        <p:tav tm="0">
                                          <p:val>
                                            <p:strVal val="#ppt_x"/>
                                          </p:val>
                                        </p:tav>
                                        <p:tav tm="100000">
                                          <p:val>
                                            <p:strVal val="#ppt_x"/>
                                          </p:val>
                                        </p:tav>
                                      </p:tavLst>
                                    </p:anim>
                                    <p:anim calcmode="lin" valueType="num">
                                      <p:cBhvr additive="base">
                                        <p:cTn id="39" dur="500" fill="hold"/>
                                        <p:tgtEl>
                                          <p:spTgt spid="51"/>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48"/>
                                        </p:tgtEl>
                                        <p:attrNameLst>
                                          <p:attrName>style.visibility</p:attrName>
                                        </p:attrNameLst>
                                      </p:cBhvr>
                                      <p:to>
                                        <p:strVal val="visible"/>
                                      </p:to>
                                    </p:set>
                                    <p:anim calcmode="lin" valueType="num">
                                      <p:cBhvr additive="base">
                                        <p:cTn id="42" dur="500" fill="hold"/>
                                        <p:tgtEl>
                                          <p:spTgt spid="48"/>
                                        </p:tgtEl>
                                        <p:attrNameLst>
                                          <p:attrName>ppt_x</p:attrName>
                                        </p:attrNameLst>
                                      </p:cBhvr>
                                      <p:tavLst>
                                        <p:tav tm="0">
                                          <p:val>
                                            <p:strVal val="#ppt_x"/>
                                          </p:val>
                                        </p:tav>
                                        <p:tav tm="100000">
                                          <p:val>
                                            <p:strVal val="#ppt_x"/>
                                          </p:val>
                                        </p:tav>
                                      </p:tavLst>
                                    </p:anim>
                                    <p:anim calcmode="lin" valueType="num">
                                      <p:cBhvr additive="base">
                                        <p:cTn id="43" dur="500" fill="hold"/>
                                        <p:tgtEl>
                                          <p:spTgt spid="48"/>
                                        </p:tgtEl>
                                        <p:attrNameLst>
                                          <p:attrName>ppt_y</p:attrName>
                                        </p:attrNameLst>
                                      </p:cBhvr>
                                      <p:tavLst>
                                        <p:tav tm="0">
                                          <p:val>
                                            <p:strVal val="1+#ppt_h/2"/>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1" presetClass="entr" presetSubtype="1" fill="hold" nodeType="clickEffect">
                                  <p:stCondLst>
                                    <p:cond delay="0"/>
                                  </p:stCondLst>
                                  <p:childTnLst>
                                    <p:set>
                                      <p:cBhvr>
                                        <p:cTn id="47" dur="1000" fill="hold">
                                          <p:stCondLst>
                                            <p:cond delay="0"/>
                                          </p:stCondLst>
                                        </p:cTn>
                                        <p:tgtEl>
                                          <p:spTgt spid="60"/>
                                        </p:tgtEl>
                                        <p:attrNameLst>
                                          <p:attrName>style.visibility</p:attrName>
                                        </p:attrNameLst>
                                      </p:cBhvr>
                                      <p:to>
                                        <p:strVal val="visible"/>
                                      </p:to>
                                    </p:set>
                                    <p:animEffect transition="in" filter="wheel(1)">
                                      <p:cBhvr>
                                        <p:cTn id="48" dur="1000"/>
                                        <p:tgtEl>
                                          <p:spTgt spid="60"/>
                                        </p:tgtEl>
                                      </p:cBhvr>
                                    </p:animEffect>
                                  </p:childTnLst>
                                </p:cTn>
                              </p:par>
                              <p:par>
                                <p:cTn id="49" presetID="21" presetClass="entr" presetSubtype="1" fill="hold" grpId="0" nodeType="withEffect">
                                  <p:stCondLst>
                                    <p:cond delay="0"/>
                                  </p:stCondLst>
                                  <p:childTnLst>
                                    <p:set>
                                      <p:cBhvr>
                                        <p:cTn id="50" dur="1000" fill="hold">
                                          <p:stCondLst>
                                            <p:cond delay="0"/>
                                          </p:stCondLst>
                                        </p:cTn>
                                        <p:tgtEl>
                                          <p:spTgt spid="49"/>
                                        </p:tgtEl>
                                        <p:attrNameLst>
                                          <p:attrName>style.visibility</p:attrName>
                                        </p:attrNameLst>
                                      </p:cBhvr>
                                      <p:to>
                                        <p:strVal val="visible"/>
                                      </p:to>
                                    </p:set>
                                    <p:animEffect transition="in" filter="wheel(1)">
                                      <p:cBhvr>
                                        <p:cTn id="51" dur="1000"/>
                                        <p:tgtEl>
                                          <p:spTgt spid="49"/>
                                        </p:tgtEl>
                                      </p:cBhvr>
                                    </p:animEffect>
                                  </p:childTnLst>
                                </p:cTn>
                              </p:par>
                            </p:childTnLst>
                          </p:cTn>
                        </p:par>
                      </p:childTnLst>
                    </p:cTn>
                  </p:par>
                  <p:par>
                    <p:cTn id="52" fill="hold">
                      <p:stCondLst>
                        <p:cond delay="indefinite"/>
                      </p:stCondLst>
                      <p:childTnLst>
                        <p:par>
                          <p:cTn id="53" fill="hold">
                            <p:stCondLst>
                              <p:cond delay="0"/>
                            </p:stCondLst>
                            <p:childTnLst>
                              <p:par>
                                <p:cTn id="54" presetID="5" presetClass="entr" presetSubtype="10" fill="hold" nodeType="clickEffect">
                                  <p:stCondLst>
                                    <p:cond delay="0"/>
                                  </p:stCondLst>
                                  <p:childTnLst>
                                    <p:set>
                                      <p:cBhvr>
                                        <p:cTn id="55" dur="1" fill="hold">
                                          <p:stCondLst>
                                            <p:cond delay="0"/>
                                          </p:stCondLst>
                                        </p:cTn>
                                        <p:tgtEl>
                                          <p:spTgt spid="57"/>
                                        </p:tgtEl>
                                        <p:attrNameLst>
                                          <p:attrName>style.visibility</p:attrName>
                                        </p:attrNameLst>
                                      </p:cBhvr>
                                      <p:to>
                                        <p:strVal val="visible"/>
                                      </p:to>
                                    </p:set>
                                    <p:animEffect transition="in" filter="checkerboard(across)">
                                      <p:cBhvr>
                                        <p:cTn id="56" dur="500"/>
                                        <p:tgtEl>
                                          <p:spTgt spid="57"/>
                                        </p:tgtEl>
                                      </p:cBhvr>
                                    </p:animEffect>
                                  </p:childTnLst>
                                </p:cTn>
                              </p:par>
                              <p:par>
                                <p:cTn id="57" presetID="5" presetClass="entr" presetSubtype="10" fill="hold" grpId="0" nodeType="withEffect">
                                  <p:stCondLst>
                                    <p:cond delay="0"/>
                                  </p:stCondLst>
                                  <p:childTnLst>
                                    <p:set>
                                      <p:cBhvr>
                                        <p:cTn id="58" dur="1" fill="hold">
                                          <p:stCondLst>
                                            <p:cond delay="0"/>
                                          </p:stCondLst>
                                        </p:cTn>
                                        <p:tgtEl>
                                          <p:spTgt spid="50"/>
                                        </p:tgtEl>
                                        <p:attrNameLst>
                                          <p:attrName>style.visibility</p:attrName>
                                        </p:attrNameLst>
                                      </p:cBhvr>
                                      <p:to>
                                        <p:strVal val="visible"/>
                                      </p:to>
                                    </p:set>
                                    <p:animEffect transition="in" filter="checkerboard(across)">
                                      <p:cBhvr>
                                        <p:cTn id="59"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P spid="48" grpId="0"/>
      <p:bldP spid="49" grpId="0"/>
      <p:bldP spid="50"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Freeform 2"/>
          <p:cNvSpPr/>
          <p:nvPr/>
        </p:nvSpPr>
        <p:spPr bwMode="auto">
          <a:xfrm>
            <a:off x="941388" y="1884363"/>
            <a:ext cx="7261225" cy="1117600"/>
          </a:xfrm>
          <a:custGeom>
            <a:avLst/>
            <a:gdLst>
              <a:gd name="T0" fmla="*/ 2134 w 2522"/>
              <a:gd name="T1" fmla="*/ 0 h 388"/>
              <a:gd name="T2" fmla="*/ 1749 w 2522"/>
              <a:gd name="T3" fmla="*/ 341 h 388"/>
              <a:gd name="T4" fmla="*/ 0 w 2522"/>
              <a:gd name="T5" fmla="*/ 341 h 388"/>
              <a:gd name="T6" fmla="*/ 0 w 2522"/>
              <a:gd name="T7" fmla="*/ 388 h 388"/>
              <a:gd name="T8" fmla="*/ 1746 w 2522"/>
              <a:gd name="T9" fmla="*/ 388 h 388"/>
              <a:gd name="T10" fmla="*/ 1803 w 2522"/>
              <a:gd name="T11" fmla="*/ 388 h 388"/>
              <a:gd name="T12" fmla="*/ 2522 w 2522"/>
              <a:gd name="T13" fmla="*/ 388 h 388"/>
              <a:gd name="T14" fmla="*/ 2134 w 2522"/>
              <a:gd name="T15" fmla="*/ 0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2" h="388">
                <a:moveTo>
                  <a:pt x="2134" y="0"/>
                </a:moveTo>
                <a:cubicBezTo>
                  <a:pt x="1936" y="0"/>
                  <a:pt x="1772" y="149"/>
                  <a:pt x="1749" y="341"/>
                </a:cubicBezTo>
                <a:cubicBezTo>
                  <a:pt x="0" y="341"/>
                  <a:pt x="0" y="341"/>
                  <a:pt x="0" y="341"/>
                </a:cubicBezTo>
                <a:cubicBezTo>
                  <a:pt x="0" y="388"/>
                  <a:pt x="0" y="388"/>
                  <a:pt x="0" y="388"/>
                </a:cubicBezTo>
                <a:cubicBezTo>
                  <a:pt x="1746" y="388"/>
                  <a:pt x="1746" y="388"/>
                  <a:pt x="1746" y="388"/>
                </a:cubicBezTo>
                <a:cubicBezTo>
                  <a:pt x="1803" y="388"/>
                  <a:pt x="1803" y="388"/>
                  <a:pt x="1803" y="388"/>
                </a:cubicBezTo>
                <a:cubicBezTo>
                  <a:pt x="2522" y="388"/>
                  <a:pt x="2522" y="388"/>
                  <a:pt x="2522" y="388"/>
                </a:cubicBezTo>
                <a:cubicBezTo>
                  <a:pt x="2522" y="174"/>
                  <a:pt x="2348" y="0"/>
                  <a:pt x="2134" y="0"/>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 name="Freeform 3"/>
          <p:cNvSpPr/>
          <p:nvPr/>
        </p:nvSpPr>
        <p:spPr bwMode="auto">
          <a:xfrm>
            <a:off x="941388" y="3044825"/>
            <a:ext cx="7261225" cy="1117600"/>
          </a:xfrm>
          <a:custGeom>
            <a:avLst/>
            <a:gdLst>
              <a:gd name="T0" fmla="*/ 2134 w 2522"/>
              <a:gd name="T1" fmla="*/ 388 h 388"/>
              <a:gd name="T2" fmla="*/ 1749 w 2522"/>
              <a:gd name="T3" fmla="*/ 48 h 388"/>
              <a:gd name="T4" fmla="*/ 0 w 2522"/>
              <a:gd name="T5" fmla="*/ 48 h 388"/>
              <a:gd name="T6" fmla="*/ 0 w 2522"/>
              <a:gd name="T7" fmla="*/ 0 h 388"/>
              <a:gd name="T8" fmla="*/ 1746 w 2522"/>
              <a:gd name="T9" fmla="*/ 0 h 388"/>
              <a:gd name="T10" fmla="*/ 1803 w 2522"/>
              <a:gd name="T11" fmla="*/ 0 h 388"/>
              <a:gd name="T12" fmla="*/ 2522 w 2522"/>
              <a:gd name="T13" fmla="*/ 0 h 388"/>
              <a:gd name="T14" fmla="*/ 2134 w 2522"/>
              <a:gd name="T15" fmla="*/ 388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2" h="388">
                <a:moveTo>
                  <a:pt x="2134" y="388"/>
                </a:moveTo>
                <a:cubicBezTo>
                  <a:pt x="1936" y="388"/>
                  <a:pt x="1772" y="240"/>
                  <a:pt x="1749" y="48"/>
                </a:cubicBezTo>
                <a:cubicBezTo>
                  <a:pt x="0" y="48"/>
                  <a:pt x="0" y="48"/>
                  <a:pt x="0" y="48"/>
                </a:cubicBezTo>
                <a:cubicBezTo>
                  <a:pt x="0" y="0"/>
                  <a:pt x="0" y="0"/>
                  <a:pt x="0" y="0"/>
                </a:cubicBezTo>
                <a:cubicBezTo>
                  <a:pt x="1746" y="0"/>
                  <a:pt x="1746" y="0"/>
                  <a:pt x="1746" y="0"/>
                </a:cubicBezTo>
                <a:cubicBezTo>
                  <a:pt x="1803" y="0"/>
                  <a:pt x="1803" y="0"/>
                  <a:pt x="1803" y="0"/>
                </a:cubicBezTo>
                <a:cubicBezTo>
                  <a:pt x="2522" y="0"/>
                  <a:pt x="2522" y="0"/>
                  <a:pt x="2522" y="0"/>
                </a:cubicBezTo>
                <a:cubicBezTo>
                  <a:pt x="2522" y="215"/>
                  <a:pt x="2348" y="388"/>
                  <a:pt x="2134" y="388"/>
                </a:cubicBezTo>
                <a:close/>
              </a:path>
            </a:pathLst>
          </a:custGeom>
          <a:solidFill>
            <a:schemeClr val="accent6"/>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4" name="Freeform 4"/>
          <p:cNvSpPr/>
          <p:nvPr/>
        </p:nvSpPr>
        <p:spPr bwMode="auto">
          <a:xfrm>
            <a:off x="878205" y="1106805"/>
            <a:ext cx="6214745" cy="777240"/>
          </a:xfrm>
          <a:custGeom>
            <a:avLst/>
            <a:gdLst>
              <a:gd name="T0" fmla="*/ 0 w 3883"/>
              <a:gd name="T1" fmla="*/ 0 h 177"/>
              <a:gd name="T2" fmla="*/ 3883 w 3883"/>
              <a:gd name="T3" fmla="*/ 0 h 177"/>
              <a:gd name="T4" fmla="*/ 3883 w 3883"/>
              <a:gd name="T5" fmla="*/ 177 h 177"/>
            </a:gdLst>
            <a:ahLst/>
            <a:cxnLst>
              <a:cxn ang="0">
                <a:pos x="T0" y="T1"/>
              </a:cxn>
              <a:cxn ang="0">
                <a:pos x="T2" y="T3"/>
              </a:cxn>
              <a:cxn ang="0">
                <a:pos x="T4" y="T5"/>
              </a:cxn>
            </a:cxnLst>
            <a:rect l="0" t="0" r="r" b="b"/>
            <a:pathLst>
              <a:path w="3883" h="177">
                <a:moveTo>
                  <a:pt x="0" y="0"/>
                </a:moveTo>
                <a:lnTo>
                  <a:pt x="3883" y="0"/>
                </a:lnTo>
                <a:lnTo>
                  <a:pt x="3883" y="177"/>
                </a:lnTo>
              </a:path>
            </a:pathLst>
          </a:custGeom>
          <a:noFill/>
          <a:ln w="12700" cap="flat" cmpd="sng">
            <a:solidFill>
              <a:schemeClr val="accent6">
                <a:lumMod val="75000"/>
              </a:schemeClr>
            </a:solidFill>
            <a:round/>
            <a:tailEnd type="oval" w="med" len="med"/>
          </a:ln>
          <a:extLst>
            <a:ext uri="{909E8E84-426E-40DD-AFC4-6F175D3DCCD1}">
              <a14:hiddenFill xmlns:a14="http://schemas.microsoft.com/office/drawing/2010/main">
                <a:solidFill>
                  <a:srgbClr val="FFFFFF"/>
                </a:solidFill>
              </a14:hiddenFill>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5"/>
          <p:cNvSpPr/>
          <p:nvPr/>
        </p:nvSpPr>
        <p:spPr bwMode="auto">
          <a:xfrm>
            <a:off x="911225" y="4162425"/>
            <a:ext cx="6181725" cy="641350"/>
          </a:xfrm>
          <a:custGeom>
            <a:avLst/>
            <a:gdLst>
              <a:gd name="T0" fmla="*/ 0 w 3883"/>
              <a:gd name="T1" fmla="*/ 176 h 176"/>
              <a:gd name="T2" fmla="*/ 3883 w 3883"/>
              <a:gd name="T3" fmla="*/ 176 h 176"/>
              <a:gd name="T4" fmla="*/ 3883 w 3883"/>
              <a:gd name="T5" fmla="*/ 0 h 176"/>
            </a:gdLst>
            <a:ahLst/>
            <a:cxnLst>
              <a:cxn ang="0">
                <a:pos x="T0" y="T1"/>
              </a:cxn>
              <a:cxn ang="0">
                <a:pos x="T2" y="T3"/>
              </a:cxn>
              <a:cxn ang="0">
                <a:pos x="T4" y="T5"/>
              </a:cxn>
            </a:cxnLst>
            <a:rect l="0" t="0" r="r" b="b"/>
            <a:pathLst>
              <a:path w="3883" h="176">
                <a:moveTo>
                  <a:pt x="0" y="176"/>
                </a:moveTo>
                <a:lnTo>
                  <a:pt x="3883" y="176"/>
                </a:lnTo>
                <a:lnTo>
                  <a:pt x="3883" y="0"/>
                </a:lnTo>
              </a:path>
            </a:pathLst>
          </a:custGeom>
          <a:noFill/>
          <a:ln w="12700" cap="flat" cmpd="sng">
            <a:solidFill>
              <a:schemeClr val="accent6">
                <a:lumMod val="60000"/>
                <a:lumOff val="40000"/>
              </a:schemeClr>
            </a:solidFill>
            <a:round/>
            <a:tailEnd type="oval" w="med" len="med"/>
          </a:ln>
          <a:extLst>
            <a:ext uri="{909E8E84-426E-40DD-AFC4-6F175D3DCCD1}">
              <a14:hiddenFill xmlns:a14="http://schemas.microsoft.com/office/drawing/2010/main">
                <a:solidFill>
                  <a:srgbClr val="FFFFFF"/>
                </a:solidFill>
              </a14:hiddenFill>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0" name="Rectangle 10"/>
          <p:cNvSpPr>
            <a:spLocks noChangeArrowheads="1"/>
          </p:cNvSpPr>
          <p:nvPr/>
        </p:nvSpPr>
        <p:spPr bwMode="auto">
          <a:xfrm>
            <a:off x="6690043" y="2178050"/>
            <a:ext cx="762000" cy="230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eaLnBrk="1" fontAlgn="auto" hangingPunct="1">
              <a:spcBef>
                <a:spcPts val="0"/>
              </a:spcBef>
              <a:spcAft>
                <a:spcPts val="0"/>
              </a:spcAft>
              <a:defRPr/>
            </a:pPr>
            <a:r>
              <a:rPr lang="zh-CN" sz="1500" b="1" dirty="0">
                <a:solidFill>
                  <a:schemeClr val="bg1"/>
                </a:solidFill>
                <a:latin typeface="微软雅黑" panose="020B0503020204020204" pitchFamily="34" charset="-122"/>
              </a:rPr>
              <a:t>问题引出</a:t>
            </a:r>
            <a:endParaRPr lang="zh-CN" sz="1350" b="1" dirty="0">
              <a:solidFill>
                <a:schemeClr val="bg1"/>
              </a:solidFill>
              <a:latin typeface="+mn-lt"/>
              <a:ea typeface="+mn-ea"/>
            </a:endParaRPr>
          </a:p>
        </p:txBody>
      </p:sp>
      <p:sp>
        <p:nvSpPr>
          <p:cNvPr id="11" name="Rectangle 11"/>
          <p:cNvSpPr>
            <a:spLocks noChangeArrowheads="1"/>
          </p:cNvSpPr>
          <p:nvPr/>
        </p:nvSpPr>
        <p:spPr bwMode="auto">
          <a:xfrm>
            <a:off x="6838633" y="3262313"/>
            <a:ext cx="762000" cy="230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eaLnBrk="1" fontAlgn="auto" hangingPunct="1">
              <a:spcBef>
                <a:spcPts val="0"/>
              </a:spcBef>
              <a:spcAft>
                <a:spcPts val="0"/>
              </a:spcAft>
              <a:defRPr/>
            </a:pPr>
            <a:r>
              <a:rPr lang="zh-CN" sz="1500" b="1" dirty="0">
                <a:solidFill>
                  <a:schemeClr val="bg1"/>
                </a:solidFill>
                <a:latin typeface="微软雅黑" panose="020B0503020204020204" pitchFamily="34" charset="-122"/>
              </a:rPr>
              <a:t>处理方法</a:t>
            </a:r>
            <a:endParaRPr lang="zh-CN" sz="1350" b="1" dirty="0">
              <a:solidFill>
                <a:schemeClr val="bg1"/>
              </a:solidFill>
              <a:latin typeface="+mn-lt"/>
              <a:ea typeface="+mn-ea"/>
            </a:endParaRPr>
          </a:p>
        </p:txBody>
      </p:sp>
      <p:sp>
        <p:nvSpPr>
          <p:cNvPr id="12" name="Text Box 65"/>
          <p:cNvSpPr txBox="1">
            <a:spLocks noChangeArrowheads="1"/>
          </p:cNvSpPr>
          <p:nvPr/>
        </p:nvSpPr>
        <p:spPr bwMode="auto">
          <a:xfrm>
            <a:off x="941705" y="1231265"/>
            <a:ext cx="4994275" cy="134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pPr>
            <a:r>
              <a:rPr lang="zh-CN" sz="1200" b="1">
                <a:solidFill>
                  <a:srgbClr val="3A3A3A"/>
                </a:solidFill>
              </a:rPr>
              <a:t>跨域问题</a:t>
            </a:r>
            <a:endParaRPr lang="zh-CN" sz="1200" b="1">
              <a:solidFill>
                <a:srgbClr val="3A3A3A"/>
              </a:solidFill>
            </a:endParaRPr>
          </a:p>
          <a:p>
            <a:pPr eaLnBrk="1" hangingPunct="1">
              <a:lnSpc>
                <a:spcPct val="120000"/>
              </a:lnSpc>
            </a:pPr>
            <a:r>
              <a:rPr lang="zh-CN" altLang="en-US" sz="1400">
                <a:solidFill>
                  <a:srgbClr val="3A3A3A"/>
                </a:solidFill>
                <a:sym typeface="Arial" panose="020B0604020202020204" pitchFamily="34" charset="0"/>
              </a:rPr>
              <a:t>前后端联调的第一个问题就是跨域问题。跨域问题是由于浏览器中的同源策略造成的也就是说两个页面的协议、端口、主机都相同才表示这两个页面有相同的源，而浏览器的同源策略在设计之初也是为了安全。</a:t>
            </a:r>
            <a:endParaRPr lang="zh-CN" altLang="en-US" sz="1400">
              <a:solidFill>
                <a:srgbClr val="3A3A3A"/>
              </a:solidFill>
              <a:sym typeface="Arial" panose="020B0604020202020204" pitchFamily="34" charset="0"/>
            </a:endParaRPr>
          </a:p>
        </p:txBody>
      </p:sp>
      <p:sp>
        <p:nvSpPr>
          <p:cNvPr id="13" name="Text Box 65"/>
          <p:cNvSpPr txBox="1">
            <a:spLocks noChangeArrowheads="1"/>
          </p:cNvSpPr>
          <p:nvPr/>
        </p:nvSpPr>
        <p:spPr bwMode="auto">
          <a:xfrm>
            <a:off x="878205" y="3310890"/>
            <a:ext cx="4933315" cy="134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pPr>
            <a:r>
              <a:rPr lang="zh-CN" sz="1200" b="1">
                <a:solidFill>
                  <a:srgbClr val="3A3A3A"/>
                </a:solidFill>
              </a:rPr>
              <a:t>处理方法</a:t>
            </a:r>
            <a:endParaRPr lang="zh-CN" sz="1200" b="1">
              <a:solidFill>
                <a:srgbClr val="3A3A3A"/>
              </a:solidFill>
            </a:endParaRPr>
          </a:p>
          <a:p>
            <a:pPr eaLnBrk="1" hangingPunct="1">
              <a:lnSpc>
                <a:spcPct val="120000"/>
              </a:lnSpc>
            </a:pPr>
            <a:r>
              <a:rPr lang="zh-CN" altLang="en-US" sz="1400">
                <a:solidFill>
                  <a:srgbClr val="3A3A3A"/>
                </a:solidFill>
                <a:latin typeface="微软雅黑" panose="020B0503020204020204" pitchFamily="34" charset="-122"/>
              </a:rPr>
              <a:t>我主要采用CORS（Cross-Origin Resource Sharing）跨域资源共享来解决这个问题[8]，也就是说使用自定义的HTTP头部让浏览器与服务器进行沟通，通过在后端设置access-control-allow-origin，允许前端给定的源进行访问。</a:t>
            </a:r>
            <a:endParaRPr lang="zh-CN" altLang="en-US" sz="1400">
              <a:solidFill>
                <a:srgbClr val="3A3A3A"/>
              </a:solidFill>
              <a:latin typeface="微软雅黑" panose="020B0503020204020204" pitchFamily="34" charset="-122"/>
            </a:endParaRPr>
          </a:p>
        </p:txBody>
      </p:sp>
      <p:sp>
        <p:nvSpPr>
          <p:cNvPr id="14" name="Freeform 103"/>
          <p:cNvSpPr>
            <a:spLocks noEditPoints="1" noChangeArrowheads="1"/>
          </p:cNvSpPr>
          <p:nvPr/>
        </p:nvSpPr>
        <p:spPr bwMode="auto">
          <a:xfrm>
            <a:off x="6838950" y="2533650"/>
            <a:ext cx="465138" cy="358775"/>
          </a:xfrm>
          <a:custGeom>
            <a:avLst/>
            <a:gdLst>
              <a:gd name="T0" fmla="*/ 33 w 97"/>
              <a:gd name="T1" fmla="*/ 75 h 75"/>
              <a:gd name="T2" fmla="*/ 44 w 97"/>
              <a:gd name="T3" fmla="*/ 75 h 75"/>
              <a:gd name="T4" fmla="*/ 47 w 97"/>
              <a:gd name="T5" fmla="*/ 73 h 75"/>
              <a:gd name="T6" fmla="*/ 47 w 97"/>
              <a:gd name="T7" fmla="*/ 49 h 75"/>
              <a:gd name="T8" fmla="*/ 39 w 97"/>
              <a:gd name="T9" fmla="*/ 45 h 75"/>
              <a:gd name="T10" fmla="*/ 30 w 97"/>
              <a:gd name="T11" fmla="*/ 50 h 75"/>
              <a:gd name="T12" fmla="*/ 30 w 97"/>
              <a:gd name="T13" fmla="*/ 73 h 75"/>
              <a:gd name="T14" fmla="*/ 33 w 97"/>
              <a:gd name="T15" fmla="*/ 75 h 75"/>
              <a:gd name="T16" fmla="*/ 0 w 97"/>
              <a:gd name="T17" fmla="*/ 49 h 75"/>
              <a:gd name="T18" fmla="*/ 37 w 97"/>
              <a:gd name="T19" fmla="*/ 28 h 75"/>
              <a:gd name="T20" fmla="*/ 39 w 97"/>
              <a:gd name="T21" fmla="*/ 26 h 75"/>
              <a:gd name="T22" fmla="*/ 41 w 97"/>
              <a:gd name="T23" fmla="*/ 28 h 75"/>
              <a:gd name="T24" fmla="*/ 52 w 97"/>
              <a:gd name="T25" fmla="*/ 34 h 75"/>
              <a:gd name="T26" fmla="*/ 81 w 97"/>
              <a:gd name="T27" fmla="*/ 9 h 75"/>
              <a:gd name="T28" fmla="*/ 77 w 97"/>
              <a:gd name="T29" fmla="*/ 4 h 75"/>
              <a:gd name="T30" fmla="*/ 87 w 97"/>
              <a:gd name="T31" fmla="*/ 2 h 75"/>
              <a:gd name="T32" fmla="*/ 97 w 97"/>
              <a:gd name="T33" fmla="*/ 0 h 75"/>
              <a:gd name="T34" fmla="*/ 94 w 97"/>
              <a:gd name="T35" fmla="*/ 10 h 75"/>
              <a:gd name="T36" fmla="*/ 91 w 97"/>
              <a:gd name="T37" fmla="*/ 19 h 75"/>
              <a:gd name="T38" fmla="*/ 87 w 97"/>
              <a:gd name="T39" fmla="*/ 15 h 75"/>
              <a:gd name="T40" fmla="*/ 55 w 97"/>
              <a:gd name="T41" fmla="*/ 42 h 75"/>
              <a:gd name="T42" fmla="*/ 53 w 97"/>
              <a:gd name="T43" fmla="*/ 44 h 75"/>
              <a:gd name="T44" fmla="*/ 50 w 97"/>
              <a:gd name="T45" fmla="*/ 43 h 75"/>
              <a:gd name="T46" fmla="*/ 39 w 97"/>
              <a:gd name="T47" fmla="*/ 36 h 75"/>
              <a:gd name="T48" fmla="*/ 5 w 97"/>
              <a:gd name="T49" fmla="*/ 57 h 75"/>
              <a:gd name="T50" fmla="*/ 0 w 97"/>
              <a:gd name="T51" fmla="*/ 49 h 75"/>
              <a:gd name="T52" fmla="*/ 10 w 97"/>
              <a:gd name="T53" fmla="*/ 75 h 75"/>
              <a:gd name="T54" fmla="*/ 21 w 97"/>
              <a:gd name="T55" fmla="*/ 75 h 75"/>
              <a:gd name="T56" fmla="*/ 23 w 97"/>
              <a:gd name="T57" fmla="*/ 73 h 75"/>
              <a:gd name="T58" fmla="*/ 23 w 97"/>
              <a:gd name="T59" fmla="*/ 54 h 75"/>
              <a:gd name="T60" fmla="*/ 7 w 97"/>
              <a:gd name="T61" fmla="*/ 64 h 75"/>
              <a:gd name="T62" fmla="*/ 7 w 97"/>
              <a:gd name="T63" fmla="*/ 73 h 75"/>
              <a:gd name="T64" fmla="*/ 10 w 97"/>
              <a:gd name="T65" fmla="*/ 75 h 75"/>
              <a:gd name="T66" fmla="*/ 56 w 97"/>
              <a:gd name="T67" fmla="*/ 75 h 75"/>
              <a:gd name="T68" fmla="*/ 67 w 97"/>
              <a:gd name="T69" fmla="*/ 75 h 75"/>
              <a:gd name="T70" fmla="*/ 70 w 97"/>
              <a:gd name="T71" fmla="*/ 73 h 75"/>
              <a:gd name="T72" fmla="*/ 70 w 97"/>
              <a:gd name="T73" fmla="*/ 39 h 75"/>
              <a:gd name="T74" fmla="*/ 70 w 97"/>
              <a:gd name="T75" fmla="*/ 39 h 75"/>
              <a:gd name="T76" fmla="*/ 54 w 97"/>
              <a:gd name="T77" fmla="*/ 53 h 75"/>
              <a:gd name="T78" fmla="*/ 53 w 97"/>
              <a:gd name="T79" fmla="*/ 52 h 75"/>
              <a:gd name="T80" fmla="*/ 53 w 97"/>
              <a:gd name="T81" fmla="*/ 73 h 75"/>
              <a:gd name="T82" fmla="*/ 56 w 97"/>
              <a:gd name="T83" fmla="*/ 75 h 75"/>
              <a:gd name="T84" fmla="*/ 79 w 97"/>
              <a:gd name="T85" fmla="*/ 75 h 75"/>
              <a:gd name="T86" fmla="*/ 90 w 97"/>
              <a:gd name="T87" fmla="*/ 75 h 75"/>
              <a:gd name="T88" fmla="*/ 93 w 97"/>
              <a:gd name="T89" fmla="*/ 73 h 75"/>
              <a:gd name="T90" fmla="*/ 93 w 97"/>
              <a:gd name="T91" fmla="*/ 32 h 75"/>
              <a:gd name="T92" fmla="*/ 86 w 97"/>
              <a:gd name="T93" fmla="*/ 24 h 75"/>
              <a:gd name="T94" fmla="*/ 77 w 97"/>
              <a:gd name="T95" fmla="*/ 33 h 75"/>
              <a:gd name="T96" fmla="*/ 77 w 97"/>
              <a:gd name="T97" fmla="*/ 73 h 75"/>
              <a:gd name="T98" fmla="*/ 79 w 97"/>
              <a:gd name="T99" fmla="*/ 75 h 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97"/>
              <a:gd name="T151" fmla="*/ 0 h 75"/>
              <a:gd name="T152" fmla="*/ 97 w 97"/>
              <a:gd name="T153" fmla="*/ 75 h 75"/>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97" h="75">
                <a:moveTo>
                  <a:pt x="33" y="75"/>
                </a:moveTo>
                <a:cubicBezTo>
                  <a:pt x="37" y="75"/>
                  <a:pt x="40" y="75"/>
                  <a:pt x="44" y="75"/>
                </a:cubicBezTo>
                <a:cubicBezTo>
                  <a:pt x="45" y="75"/>
                  <a:pt x="47" y="74"/>
                  <a:pt x="47" y="73"/>
                </a:cubicBezTo>
                <a:cubicBezTo>
                  <a:pt x="47" y="49"/>
                  <a:pt x="47" y="49"/>
                  <a:pt x="47" y="49"/>
                </a:cubicBezTo>
                <a:cubicBezTo>
                  <a:pt x="39" y="45"/>
                  <a:pt x="39" y="45"/>
                  <a:pt x="39" y="45"/>
                </a:cubicBezTo>
                <a:cubicBezTo>
                  <a:pt x="30" y="50"/>
                  <a:pt x="30" y="50"/>
                  <a:pt x="30" y="50"/>
                </a:cubicBezTo>
                <a:cubicBezTo>
                  <a:pt x="30" y="73"/>
                  <a:pt x="30" y="73"/>
                  <a:pt x="30" y="73"/>
                </a:cubicBezTo>
                <a:cubicBezTo>
                  <a:pt x="30" y="74"/>
                  <a:pt x="31" y="75"/>
                  <a:pt x="33" y="75"/>
                </a:cubicBezTo>
                <a:close/>
                <a:moveTo>
                  <a:pt x="0" y="49"/>
                </a:moveTo>
                <a:cubicBezTo>
                  <a:pt x="37" y="28"/>
                  <a:pt x="37" y="28"/>
                  <a:pt x="37" y="28"/>
                </a:cubicBezTo>
                <a:cubicBezTo>
                  <a:pt x="39" y="26"/>
                  <a:pt x="39" y="26"/>
                  <a:pt x="39" y="26"/>
                </a:cubicBezTo>
                <a:cubicBezTo>
                  <a:pt x="41" y="28"/>
                  <a:pt x="41" y="28"/>
                  <a:pt x="41" y="28"/>
                </a:cubicBezTo>
                <a:cubicBezTo>
                  <a:pt x="52" y="34"/>
                  <a:pt x="52" y="34"/>
                  <a:pt x="52" y="34"/>
                </a:cubicBezTo>
                <a:cubicBezTo>
                  <a:pt x="81" y="9"/>
                  <a:pt x="81" y="9"/>
                  <a:pt x="81" y="9"/>
                </a:cubicBezTo>
                <a:cubicBezTo>
                  <a:pt x="77" y="4"/>
                  <a:pt x="77" y="4"/>
                  <a:pt x="77" y="4"/>
                </a:cubicBezTo>
                <a:cubicBezTo>
                  <a:pt x="87" y="2"/>
                  <a:pt x="87" y="2"/>
                  <a:pt x="87" y="2"/>
                </a:cubicBezTo>
                <a:cubicBezTo>
                  <a:pt x="97" y="0"/>
                  <a:pt x="97" y="0"/>
                  <a:pt x="97" y="0"/>
                </a:cubicBezTo>
                <a:cubicBezTo>
                  <a:pt x="94" y="10"/>
                  <a:pt x="94" y="10"/>
                  <a:pt x="94" y="10"/>
                </a:cubicBezTo>
                <a:cubicBezTo>
                  <a:pt x="91" y="19"/>
                  <a:pt x="91" y="19"/>
                  <a:pt x="91" y="19"/>
                </a:cubicBezTo>
                <a:cubicBezTo>
                  <a:pt x="87" y="15"/>
                  <a:pt x="87" y="15"/>
                  <a:pt x="87" y="15"/>
                </a:cubicBezTo>
                <a:cubicBezTo>
                  <a:pt x="55" y="42"/>
                  <a:pt x="55" y="42"/>
                  <a:pt x="55" y="42"/>
                </a:cubicBezTo>
                <a:cubicBezTo>
                  <a:pt x="53" y="44"/>
                  <a:pt x="53" y="44"/>
                  <a:pt x="53" y="44"/>
                </a:cubicBezTo>
                <a:cubicBezTo>
                  <a:pt x="50" y="43"/>
                  <a:pt x="50" y="43"/>
                  <a:pt x="50" y="43"/>
                </a:cubicBezTo>
                <a:cubicBezTo>
                  <a:pt x="39" y="36"/>
                  <a:pt x="39" y="36"/>
                  <a:pt x="39" y="36"/>
                </a:cubicBezTo>
                <a:cubicBezTo>
                  <a:pt x="5" y="57"/>
                  <a:pt x="5" y="57"/>
                  <a:pt x="5" y="57"/>
                </a:cubicBezTo>
                <a:cubicBezTo>
                  <a:pt x="0" y="49"/>
                  <a:pt x="0" y="49"/>
                  <a:pt x="0" y="49"/>
                </a:cubicBezTo>
                <a:close/>
                <a:moveTo>
                  <a:pt x="10" y="75"/>
                </a:moveTo>
                <a:cubicBezTo>
                  <a:pt x="21" y="75"/>
                  <a:pt x="21" y="75"/>
                  <a:pt x="21" y="75"/>
                </a:cubicBezTo>
                <a:cubicBezTo>
                  <a:pt x="22" y="75"/>
                  <a:pt x="23" y="74"/>
                  <a:pt x="23" y="73"/>
                </a:cubicBezTo>
                <a:cubicBezTo>
                  <a:pt x="23" y="54"/>
                  <a:pt x="23" y="54"/>
                  <a:pt x="23" y="54"/>
                </a:cubicBezTo>
                <a:cubicBezTo>
                  <a:pt x="7" y="64"/>
                  <a:pt x="7" y="64"/>
                  <a:pt x="7" y="64"/>
                </a:cubicBezTo>
                <a:cubicBezTo>
                  <a:pt x="7" y="73"/>
                  <a:pt x="7" y="73"/>
                  <a:pt x="7" y="73"/>
                </a:cubicBezTo>
                <a:cubicBezTo>
                  <a:pt x="7" y="74"/>
                  <a:pt x="8" y="75"/>
                  <a:pt x="10" y="75"/>
                </a:cubicBezTo>
                <a:close/>
                <a:moveTo>
                  <a:pt x="56" y="75"/>
                </a:moveTo>
                <a:cubicBezTo>
                  <a:pt x="60" y="75"/>
                  <a:pt x="63" y="75"/>
                  <a:pt x="67" y="75"/>
                </a:cubicBezTo>
                <a:cubicBezTo>
                  <a:pt x="69" y="75"/>
                  <a:pt x="70" y="74"/>
                  <a:pt x="70" y="73"/>
                </a:cubicBezTo>
                <a:cubicBezTo>
                  <a:pt x="70" y="62"/>
                  <a:pt x="70" y="50"/>
                  <a:pt x="70" y="39"/>
                </a:cubicBezTo>
                <a:cubicBezTo>
                  <a:pt x="70" y="39"/>
                  <a:pt x="70" y="39"/>
                  <a:pt x="70" y="39"/>
                </a:cubicBezTo>
                <a:cubicBezTo>
                  <a:pt x="54" y="53"/>
                  <a:pt x="54" y="53"/>
                  <a:pt x="54" y="53"/>
                </a:cubicBezTo>
                <a:cubicBezTo>
                  <a:pt x="53" y="52"/>
                  <a:pt x="53" y="52"/>
                  <a:pt x="53" y="52"/>
                </a:cubicBezTo>
                <a:cubicBezTo>
                  <a:pt x="53" y="73"/>
                  <a:pt x="53" y="73"/>
                  <a:pt x="53" y="73"/>
                </a:cubicBezTo>
                <a:cubicBezTo>
                  <a:pt x="53" y="74"/>
                  <a:pt x="55" y="75"/>
                  <a:pt x="56" y="75"/>
                </a:cubicBezTo>
                <a:close/>
                <a:moveTo>
                  <a:pt x="79" y="75"/>
                </a:moveTo>
                <a:cubicBezTo>
                  <a:pt x="90" y="75"/>
                  <a:pt x="90" y="75"/>
                  <a:pt x="90" y="75"/>
                </a:cubicBezTo>
                <a:cubicBezTo>
                  <a:pt x="92" y="75"/>
                  <a:pt x="93" y="74"/>
                  <a:pt x="93" y="73"/>
                </a:cubicBezTo>
                <a:cubicBezTo>
                  <a:pt x="93" y="32"/>
                  <a:pt x="93" y="32"/>
                  <a:pt x="93" y="32"/>
                </a:cubicBezTo>
                <a:cubicBezTo>
                  <a:pt x="86" y="24"/>
                  <a:pt x="86" y="24"/>
                  <a:pt x="86" y="24"/>
                </a:cubicBezTo>
                <a:cubicBezTo>
                  <a:pt x="77" y="33"/>
                  <a:pt x="77" y="33"/>
                  <a:pt x="77" y="33"/>
                </a:cubicBezTo>
                <a:cubicBezTo>
                  <a:pt x="77" y="73"/>
                  <a:pt x="77" y="73"/>
                  <a:pt x="77" y="73"/>
                </a:cubicBezTo>
                <a:cubicBezTo>
                  <a:pt x="77" y="74"/>
                  <a:pt x="78" y="75"/>
                  <a:pt x="79" y="75"/>
                </a:cubicBezTo>
                <a:close/>
              </a:path>
            </a:pathLst>
          </a:custGeom>
          <a:solidFill>
            <a:schemeClr val="bg1"/>
          </a:solidFill>
          <a:ln>
            <a:noFill/>
          </a:ln>
        </p:spPr>
        <p:txBody>
          <a:bodyPr/>
          <a:lstStyle/>
          <a:p>
            <a:pPr eaLnBrk="1" fontAlgn="auto" hangingPunct="1">
              <a:spcBef>
                <a:spcPts val="0"/>
              </a:spcBef>
              <a:spcAft>
                <a:spcPts val="0"/>
              </a:spcAft>
              <a:defRPr/>
            </a:pPr>
            <a:endParaRPr lang="zh-CN" altLang="zh-CN" sz="1350">
              <a:solidFill>
                <a:srgbClr val="000000"/>
              </a:solidFill>
              <a:latin typeface="Calibri" panose="020F0502020204030204" pitchFamily="34" charset="0"/>
              <a:ea typeface="+mn-ea"/>
              <a:sym typeface="宋体" panose="02010600030101010101" pitchFamily="2" charset="-122"/>
            </a:endParaRPr>
          </a:p>
        </p:txBody>
      </p:sp>
      <p:sp>
        <p:nvSpPr>
          <p:cNvPr id="15" name="Freeform 33"/>
          <p:cNvSpPr>
            <a:spLocks noEditPoints="1" noChangeArrowheads="1"/>
          </p:cNvSpPr>
          <p:nvPr/>
        </p:nvSpPr>
        <p:spPr bwMode="auto">
          <a:xfrm>
            <a:off x="6899275" y="3673475"/>
            <a:ext cx="412750" cy="266700"/>
          </a:xfrm>
          <a:custGeom>
            <a:avLst/>
            <a:gdLst>
              <a:gd name="T0" fmla="*/ 13 w 94"/>
              <a:gd name="T1" fmla="*/ 0 h 61"/>
              <a:gd name="T2" fmla="*/ 82 w 94"/>
              <a:gd name="T3" fmla="*/ 0 h 61"/>
              <a:gd name="T4" fmla="*/ 89 w 94"/>
              <a:gd name="T5" fmla="*/ 2 h 61"/>
              <a:gd name="T6" fmla="*/ 47 w 94"/>
              <a:gd name="T7" fmla="*/ 33 h 61"/>
              <a:gd name="T8" fmla="*/ 6 w 94"/>
              <a:gd name="T9" fmla="*/ 2 h 61"/>
              <a:gd name="T10" fmla="*/ 13 w 94"/>
              <a:gd name="T11" fmla="*/ 0 h 61"/>
              <a:gd name="T12" fmla="*/ 94 w 94"/>
              <a:gd name="T13" fmla="*/ 9 h 61"/>
              <a:gd name="T14" fmla="*/ 67 w 94"/>
              <a:gd name="T15" fmla="*/ 29 h 61"/>
              <a:gd name="T16" fmla="*/ 93 w 94"/>
              <a:gd name="T17" fmla="*/ 53 h 61"/>
              <a:gd name="T18" fmla="*/ 94 w 94"/>
              <a:gd name="T19" fmla="*/ 48 h 61"/>
              <a:gd name="T20" fmla="*/ 94 w 94"/>
              <a:gd name="T21" fmla="*/ 12 h 61"/>
              <a:gd name="T22" fmla="*/ 94 w 94"/>
              <a:gd name="T23" fmla="*/ 9 h 61"/>
              <a:gd name="T24" fmla="*/ 87 w 94"/>
              <a:gd name="T25" fmla="*/ 60 h 61"/>
              <a:gd name="T26" fmla="*/ 82 w 94"/>
              <a:gd name="T27" fmla="*/ 61 h 61"/>
              <a:gd name="T28" fmla="*/ 13 w 94"/>
              <a:gd name="T29" fmla="*/ 61 h 61"/>
              <a:gd name="T30" fmla="*/ 6 w 94"/>
              <a:gd name="T31" fmla="*/ 59 h 61"/>
              <a:gd name="T32" fmla="*/ 34 w 94"/>
              <a:gd name="T33" fmla="*/ 34 h 61"/>
              <a:gd name="T34" fmla="*/ 44 w 94"/>
              <a:gd name="T35" fmla="*/ 42 h 61"/>
              <a:gd name="T36" fmla="*/ 47 w 94"/>
              <a:gd name="T37" fmla="*/ 44 h 61"/>
              <a:gd name="T38" fmla="*/ 50 w 94"/>
              <a:gd name="T39" fmla="*/ 42 h 61"/>
              <a:gd name="T40" fmla="*/ 60 w 94"/>
              <a:gd name="T41" fmla="*/ 35 h 61"/>
              <a:gd name="T42" fmla="*/ 87 w 94"/>
              <a:gd name="T43" fmla="*/ 60 h 61"/>
              <a:gd name="T44" fmla="*/ 1 w 94"/>
              <a:gd name="T45" fmla="*/ 52 h 61"/>
              <a:gd name="T46" fmla="*/ 27 w 94"/>
              <a:gd name="T47" fmla="*/ 29 h 61"/>
              <a:gd name="T48" fmla="*/ 1 w 94"/>
              <a:gd name="T49" fmla="*/ 9 h 61"/>
              <a:gd name="T50" fmla="*/ 0 w 94"/>
              <a:gd name="T51" fmla="*/ 12 h 61"/>
              <a:gd name="T52" fmla="*/ 0 w 94"/>
              <a:gd name="T53" fmla="*/ 48 h 61"/>
              <a:gd name="T54" fmla="*/ 1 w 94"/>
              <a:gd name="T55" fmla="*/ 52 h 6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94"/>
              <a:gd name="T85" fmla="*/ 0 h 61"/>
              <a:gd name="T86" fmla="*/ 94 w 94"/>
              <a:gd name="T87" fmla="*/ 61 h 61"/>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94" h="61">
                <a:moveTo>
                  <a:pt x="13" y="0"/>
                </a:moveTo>
                <a:cubicBezTo>
                  <a:pt x="82" y="0"/>
                  <a:pt x="82" y="0"/>
                  <a:pt x="82" y="0"/>
                </a:cubicBezTo>
                <a:cubicBezTo>
                  <a:pt x="84" y="0"/>
                  <a:pt x="87" y="1"/>
                  <a:pt x="89" y="2"/>
                </a:cubicBezTo>
                <a:cubicBezTo>
                  <a:pt x="47" y="33"/>
                  <a:pt x="47" y="33"/>
                  <a:pt x="47" y="33"/>
                </a:cubicBezTo>
                <a:cubicBezTo>
                  <a:pt x="6" y="2"/>
                  <a:pt x="6" y="2"/>
                  <a:pt x="6" y="2"/>
                </a:cubicBezTo>
                <a:cubicBezTo>
                  <a:pt x="8" y="1"/>
                  <a:pt x="10" y="0"/>
                  <a:pt x="13" y="0"/>
                </a:cubicBezTo>
                <a:close/>
                <a:moveTo>
                  <a:pt x="94" y="9"/>
                </a:moveTo>
                <a:cubicBezTo>
                  <a:pt x="67" y="29"/>
                  <a:pt x="67" y="29"/>
                  <a:pt x="67" y="29"/>
                </a:cubicBezTo>
                <a:cubicBezTo>
                  <a:pt x="93" y="53"/>
                  <a:pt x="93" y="53"/>
                  <a:pt x="93" y="53"/>
                </a:cubicBezTo>
                <a:cubicBezTo>
                  <a:pt x="94" y="52"/>
                  <a:pt x="94" y="50"/>
                  <a:pt x="94" y="48"/>
                </a:cubicBezTo>
                <a:cubicBezTo>
                  <a:pt x="94" y="12"/>
                  <a:pt x="94" y="12"/>
                  <a:pt x="94" y="12"/>
                </a:cubicBezTo>
                <a:cubicBezTo>
                  <a:pt x="94" y="11"/>
                  <a:pt x="94" y="10"/>
                  <a:pt x="94" y="9"/>
                </a:cubicBezTo>
                <a:close/>
                <a:moveTo>
                  <a:pt x="87" y="60"/>
                </a:moveTo>
                <a:cubicBezTo>
                  <a:pt x="85" y="60"/>
                  <a:pt x="84" y="61"/>
                  <a:pt x="82" y="61"/>
                </a:cubicBezTo>
                <a:cubicBezTo>
                  <a:pt x="13" y="61"/>
                  <a:pt x="13" y="61"/>
                  <a:pt x="13" y="61"/>
                </a:cubicBezTo>
                <a:cubicBezTo>
                  <a:pt x="10" y="61"/>
                  <a:pt x="8" y="60"/>
                  <a:pt x="6" y="59"/>
                </a:cubicBezTo>
                <a:cubicBezTo>
                  <a:pt x="34" y="34"/>
                  <a:pt x="34" y="34"/>
                  <a:pt x="34" y="34"/>
                </a:cubicBezTo>
                <a:cubicBezTo>
                  <a:pt x="44" y="42"/>
                  <a:pt x="44" y="42"/>
                  <a:pt x="44" y="42"/>
                </a:cubicBezTo>
                <a:cubicBezTo>
                  <a:pt x="47" y="44"/>
                  <a:pt x="47" y="44"/>
                  <a:pt x="47" y="44"/>
                </a:cubicBezTo>
                <a:cubicBezTo>
                  <a:pt x="50" y="42"/>
                  <a:pt x="50" y="42"/>
                  <a:pt x="50" y="42"/>
                </a:cubicBezTo>
                <a:cubicBezTo>
                  <a:pt x="60" y="35"/>
                  <a:pt x="60" y="35"/>
                  <a:pt x="60" y="35"/>
                </a:cubicBezTo>
                <a:cubicBezTo>
                  <a:pt x="87" y="60"/>
                  <a:pt x="87" y="60"/>
                  <a:pt x="87" y="60"/>
                </a:cubicBezTo>
                <a:close/>
                <a:moveTo>
                  <a:pt x="1" y="52"/>
                </a:moveTo>
                <a:cubicBezTo>
                  <a:pt x="27" y="29"/>
                  <a:pt x="27" y="29"/>
                  <a:pt x="27" y="29"/>
                </a:cubicBezTo>
                <a:cubicBezTo>
                  <a:pt x="1" y="9"/>
                  <a:pt x="1" y="9"/>
                  <a:pt x="1" y="9"/>
                </a:cubicBezTo>
                <a:cubicBezTo>
                  <a:pt x="0" y="10"/>
                  <a:pt x="0" y="11"/>
                  <a:pt x="0" y="12"/>
                </a:cubicBezTo>
                <a:cubicBezTo>
                  <a:pt x="0" y="48"/>
                  <a:pt x="0" y="48"/>
                  <a:pt x="0" y="48"/>
                </a:cubicBezTo>
                <a:cubicBezTo>
                  <a:pt x="0" y="49"/>
                  <a:pt x="0" y="51"/>
                  <a:pt x="1" y="52"/>
                </a:cubicBezTo>
                <a:close/>
              </a:path>
            </a:pathLst>
          </a:custGeom>
          <a:solidFill>
            <a:schemeClr val="bg1"/>
          </a:solidFill>
          <a:ln>
            <a:noFill/>
          </a:ln>
        </p:spPr>
        <p:txBody>
          <a:bodyPr/>
          <a:lstStyle/>
          <a:p>
            <a:pPr eaLnBrk="1" fontAlgn="auto" hangingPunct="1">
              <a:spcBef>
                <a:spcPts val="0"/>
              </a:spcBef>
              <a:spcAft>
                <a:spcPts val="0"/>
              </a:spcAft>
              <a:defRPr/>
            </a:pPr>
            <a:endParaRPr lang="zh-CN" altLang="zh-CN" sz="1350">
              <a:solidFill>
                <a:srgbClr val="000000"/>
              </a:solidFill>
              <a:latin typeface="Calibri" panose="020F0502020204030204" pitchFamily="34" charset="0"/>
              <a:ea typeface="+mn-ea"/>
              <a:sym typeface="宋体" panose="02010600030101010101" pitchFamily="2" charset="-122"/>
            </a:endParaRPr>
          </a:p>
        </p:txBody>
      </p:sp>
      <p:sp>
        <p:nvSpPr>
          <p:cNvPr id="17" name="文本框 16"/>
          <p:cNvSpPr txBox="1"/>
          <p:nvPr/>
        </p:nvSpPr>
        <p:spPr>
          <a:xfrm>
            <a:off x="782638" y="280988"/>
            <a:ext cx="1722437" cy="461962"/>
          </a:xfrm>
          <a:prstGeom prst="rect">
            <a:avLst/>
          </a:prstGeom>
          <a:noFill/>
        </p:spPr>
        <p:txBody>
          <a:bodyPr>
            <a:spAutoFit/>
          </a:bodyPr>
          <a:lstStyle/>
          <a:p>
            <a:pPr eaLnBrk="1" fontAlgn="auto" hangingPunct="1">
              <a:spcBef>
                <a:spcPts val="0"/>
              </a:spcBef>
              <a:spcAft>
                <a:spcPts val="0"/>
              </a:spcAft>
              <a:defRPr/>
            </a:pPr>
            <a:r>
              <a:rPr lang="zh-CN" altLang="en-US" sz="2400" b="1" dirty="0">
                <a:solidFill>
                  <a:schemeClr val="accent6">
                    <a:lumMod val="75000"/>
                  </a:schemeClr>
                </a:solidFill>
                <a:latin typeface="+mn-lt"/>
                <a:ea typeface="+mn-ea"/>
              </a:rPr>
              <a:t>关键技术</a:t>
            </a:r>
            <a:endParaRPr lang="zh-CN" altLang="en-US" sz="2400" b="1" dirty="0">
              <a:solidFill>
                <a:schemeClr val="accent6">
                  <a:lumMod val="75000"/>
                </a:schemeClr>
              </a:solidFill>
              <a:latin typeface="+mn-lt"/>
              <a:ea typeface="+mn-ea"/>
            </a:endParaRPr>
          </a:p>
        </p:txBody>
      </p:sp>
      <p:grpSp>
        <p:nvGrpSpPr>
          <p:cNvPr id="34829" name="组合 17"/>
          <p:cNvGrpSpPr>
            <a:grpSpLocks noChangeAspect="1"/>
          </p:cNvGrpSpPr>
          <p:nvPr/>
        </p:nvGrpSpPr>
        <p:grpSpPr bwMode="auto">
          <a:xfrm>
            <a:off x="314325" y="277813"/>
            <a:ext cx="468313" cy="468312"/>
            <a:chOff x="1928879" y="1944350"/>
            <a:chExt cx="1129689" cy="1129689"/>
          </a:xfrm>
        </p:grpSpPr>
        <p:sp>
          <p:nvSpPr>
            <p:cNvPr id="19" name="椭圆 18"/>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20" name="Freeform 18"/>
            <p:cNvSpPr>
              <a:spLocks noEditPoints="1"/>
            </p:cNvSpPr>
            <p:nvPr/>
          </p:nvSpPr>
          <p:spPr bwMode="auto">
            <a:xfrm>
              <a:off x="2154818" y="2105187"/>
              <a:ext cx="658665" cy="792697"/>
            </a:xfrm>
            <a:custGeom>
              <a:avLst/>
              <a:gdLst>
                <a:gd name="T0" fmla="*/ 456 w 456"/>
                <a:gd name="T1" fmla="*/ 528 h 548"/>
                <a:gd name="T2" fmla="*/ 436 w 456"/>
                <a:gd name="T3" fmla="*/ 548 h 548"/>
                <a:gd name="T4" fmla="*/ 84 w 456"/>
                <a:gd name="T5" fmla="*/ 548 h 548"/>
                <a:gd name="T6" fmla="*/ 0 w 456"/>
                <a:gd name="T7" fmla="*/ 464 h 548"/>
                <a:gd name="T8" fmla="*/ 84 w 456"/>
                <a:gd name="T9" fmla="*/ 380 h 548"/>
                <a:gd name="T10" fmla="*/ 436 w 456"/>
                <a:gd name="T11" fmla="*/ 380 h 548"/>
                <a:gd name="T12" fmla="*/ 456 w 456"/>
                <a:gd name="T13" fmla="*/ 399 h 548"/>
                <a:gd name="T14" fmla="*/ 436 w 456"/>
                <a:gd name="T15" fmla="*/ 419 h 548"/>
                <a:gd name="T16" fmla="*/ 90 w 456"/>
                <a:gd name="T17" fmla="*/ 419 h 548"/>
                <a:gd name="T18" fmla="*/ 45 w 456"/>
                <a:gd name="T19" fmla="*/ 464 h 548"/>
                <a:gd name="T20" fmla="*/ 90 w 456"/>
                <a:gd name="T21" fmla="*/ 509 h 548"/>
                <a:gd name="T22" fmla="*/ 436 w 456"/>
                <a:gd name="T23" fmla="*/ 509 h 548"/>
                <a:gd name="T24" fmla="*/ 456 w 456"/>
                <a:gd name="T25" fmla="*/ 528 h 548"/>
                <a:gd name="T26" fmla="*/ 235 w 456"/>
                <a:gd name="T27" fmla="*/ 78 h 548"/>
                <a:gd name="T28" fmla="*/ 309 w 456"/>
                <a:gd name="T29" fmla="*/ 6 h 548"/>
                <a:gd name="T30" fmla="*/ 309 w 456"/>
                <a:gd name="T31" fmla="*/ 0 h 548"/>
                <a:gd name="T32" fmla="*/ 303 w 456"/>
                <a:gd name="T33" fmla="*/ 0 h 548"/>
                <a:gd name="T34" fmla="*/ 228 w 456"/>
                <a:gd name="T35" fmla="*/ 72 h 548"/>
                <a:gd name="T36" fmla="*/ 229 w 456"/>
                <a:gd name="T37" fmla="*/ 77 h 548"/>
                <a:gd name="T38" fmla="*/ 235 w 456"/>
                <a:gd name="T39" fmla="*/ 78 h 548"/>
                <a:gd name="T40" fmla="*/ 372 w 456"/>
                <a:gd name="T41" fmla="*/ 137 h 548"/>
                <a:gd name="T42" fmla="*/ 295 w 456"/>
                <a:gd name="T43" fmla="*/ 85 h 548"/>
                <a:gd name="T44" fmla="*/ 232 w 456"/>
                <a:gd name="T45" fmla="*/ 98 h 548"/>
                <a:gd name="T46" fmla="*/ 170 w 456"/>
                <a:gd name="T47" fmla="*/ 85 h 548"/>
                <a:gd name="T48" fmla="*/ 93 w 456"/>
                <a:gd name="T49" fmla="*/ 137 h 548"/>
                <a:gd name="T50" fmla="*/ 175 w 456"/>
                <a:gd name="T51" fmla="*/ 341 h 548"/>
                <a:gd name="T52" fmla="*/ 232 w 456"/>
                <a:gd name="T53" fmla="*/ 328 h 548"/>
                <a:gd name="T54" fmla="*/ 290 w 456"/>
                <a:gd name="T55" fmla="*/ 341 h 548"/>
                <a:gd name="T56" fmla="*/ 372 w 456"/>
                <a:gd name="T57" fmla="*/ 137 h 548"/>
                <a:gd name="T58" fmla="*/ 172 w 456"/>
                <a:gd name="T59" fmla="*/ 126 h 548"/>
                <a:gd name="T60" fmla="*/ 168 w 456"/>
                <a:gd name="T61" fmla="*/ 126 h 548"/>
                <a:gd name="T62" fmla="*/ 128 w 456"/>
                <a:gd name="T63" fmla="*/ 161 h 548"/>
                <a:gd name="T64" fmla="*/ 119 w 456"/>
                <a:gd name="T65" fmla="*/ 169 h 548"/>
                <a:gd name="T66" fmla="*/ 118 w 456"/>
                <a:gd name="T67" fmla="*/ 169 h 548"/>
                <a:gd name="T68" fmla="*/ 116 w 456"/>
                <a:gd name="T69" fmla="*/ 168 h 548"/>
                <a:gd name="T70" fmla="*/ 109 w 456"/>
                <a:gd name="T71" fmla="*/ 157 h 548"/>
                <a:gd name="T72" fmla="*/ 168 w 456"/>
                <a:gd name="T73" fmla="*/ 106 h 548"/>
                <a:gd name="T74" fmla="*/ 173 w 456"/>
                <a:gd name="T75" fmla="*/ 106 h 548"/>
                <a:gd name="T76" fmla="*/ 181 w 456"/>
                <a:gd name="T77" fmla="*/ 117 h 548"/>
                <a:gd name="T78" fmla="*/ 172 w 456"/>
                <a:gd name="T79" fmla="*/ 126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6" h="548">
                  <a:moveTo>
                    <a:pt x="456" y="528"/>
                  </a:moveTo>
                  <a:cubicBezTo>
                    <a:pt x="456" y="539"/>
                    <a:pt x="447" y="548"/>
                    <a:pt x="436" y="548"/>
                  </a:cubicBezTo>
                  <a:cubicBezTo>
                    <a:pt x="84" y="548"/>
                    <a:pt x="84" y="548"/>
                    <a:pt x="84" y="548"/>
                  </a:cubicBezTo>
                  <a:cubicBezTo>
                    <a:pt x="38" y="548"/>
                    <a:pt x="0" y="510"/>
                    <a:pt x="0" y="464"/>
                  </a:cubicBezTo>
                  <a:cubicBezTo>
                    <a:pt x="0" y="417"/>
                    <a:pt x="38" y="380"/>
                    <a:pt x="84" y="380"/>
                  </a:cubicBezTo>
                  <a:cubicBezTo>
                    <a:pt x="436" y="380"/>
                    <a:pt x="436" y="380"/>
                    <a:pt x="436" y="380"/>
                  </a:cubicBezTo>
                  <a:cubicBezTo>
                    <a:pt x="447" y="380"/>
                    <a:pt x="456" y="389"/>
                    <a:pt x="456" y="399"/>
                  </a:cubicBezTo>
                  <a:cubicBezTo>
                    <a:pt x="456" y="410"/>
                    <a:pt x="447" y="419"/>
                    <a:pt x="436" y="419"/>
                  </a:cubicBezTo>
                  <a:cubicBezTo>
                    <a:pt x="90" y="419"/>
                    <a:pt x="90" y="419"/>
                    <a:pt x="90" y="419"/>
                  </a:cubicBezTo>
                  <a:cubicBezTo>
                    <a:pt x="65" y="419"/>
                    <a:pt x="45" y="439"/>
                    <a:pt x="45" y="464"/>
                  </a:cubicBezTo>
                  <a:cubicBezTo>
                    <a:pt x="45" y="488"/>
                    <a:pt x="65" y="509"/>
                    <a:pt x="90" y="509"/>
                  </a:cubicBezTo>
                  <a:cubicBezTo>
                    <a:pt x="436" y="509"/>
                    <a:pt x="436" y="509"/>
                    <a:pt x="436" y="509"/>
                  </a:cubicBezTo>
                  <a:cubicBezTo>
                    <a:pt x="447" y="509"/>
                    <a:pt x="456" y="518"/>
                    <a:pt x="456" y="528"/>
                  </a:cubicBezTo>
                  <a:close/>
                  <a:moveTo>
                    <a:pt x="235" y="78"/>
                  </a:moveTo>
                  <a:cubicBezTo>
                    <a:pt x="276" y="78"/>
                    <a:pt x="309" y="45"/>
                    <a:pt x="309" y="6"/>
                  </a:cubicBezTo>
                  <a:cubicBezTo>
                    <a:pt x="309" y="4"/>
                    <a:pt x="309" y="2"/>
                    <a:pt x="309" y="0"/>
                  </a:cubicBezTo>
                  <a:cubicBezTo>
                    <a:pt x="307" y="0"/>
                    <a:pt x="305" y="0"/>
                    <a:pt x="303" y="0"/>
                  </a:cubicBezTo>
                  <a:cubicBezTo>
                    <a:pt x="262" y="0"/>
                    <a:pt x="228" y="32"/>
                    <a:pt x="228" y="72"/>
                  </a:cubicBezTo>
                  <a:cubicBezTo>
                    <a:pt x="228" y="74"/>
                    <a:pt x="228" y="76"/>
                    <a:pt x="229" y="77"/>
                  </a:cubicBezTo>
                  <a:cubicBezTo>
                    <a:pt x="231" y="78"/>
                    <a:pt x="233" y="78"/>
                    <a:pt x="235" y="78"/>
                  </a:cubicBezTo>
                  <a:close/>
                  <a:moveTo>
                    <a:pt x="372" y="137"/>
                  </a:moveTo>
                  <a:cubicBezTo>
                    <a:pt x="357" y="102"/>
                    <a:pt x="321" y="85"/>
                    <a:pt x="295" y="85"/>
                  </a:cubicBezTo>
                  <a:cubicBezTo>
                    <a:pt x="263" y="85"/>
                    <a:pt x="257" y="98"/>
                    <a:pt x="232" y="98"/>
                  </a:cubicBezTo>
                  <a:cubicBezTo>
                    <a:pt x="208" y="98"/>
                    <a:pt x="202" y="85"/>
                    <a:pt x="170" y="85"/>
                  </a:cubicBezTo>
                  <a:cubicBezTo>
                    <a:pt x="143" y="85"/>
                    <a:pt x="108" y="102"/>
                    <a:pt x="93" y="137"/>
                  </a:cubicBezTo>
                  <a:cubicBezTo>
                    <a:pt x="62" y="207"/>
                    <a:pt x="114" y="341"/>
                    <a:pt x="175" y="341"/>
                  </a:cubicBezTo>
                  <a:cubicBezTo>
                    <a:pt x="199" y="341"/>
                    <a:pt x="210" y="328"/>
                    <a:pt x="232" y="328"/>
                  </a:cubicBezTo>
                  <a:cubicBezTo>
                    <a:pt x="255" y="328"/>
                    <a:pt x="265" y="341"/>
                    <a:pt x="290" y="341"/>
                  </a:cubicBezTo>
                  <a:cubicBezTo>
                    <a:pt x="351" y="341"/>
                    <a:pt x="403" y="207"/>
                    <a:pt x="372" y="137"/>
                  </a:cubicBezTo>
                  <a:close/>
                  <a:moveTo>
                    <a:pt x="172" y="126"/>
                  </a:moveTo>
                  <a:cubicBezTo>
                    <a:pt x="170" y="126"/>
                    <a:pt x="169" y="126"/>
                    <a:pt x="168" y="126"/>
                  </a:cubicBezTo>
                  <a:cubicBezTo>
                    <a:pt x="154" y="126"/>
                    <a:pt x="132" y="138"/>
                    <a:pt x="128" y="161"/>
                  </a:cubicBezTo>
                  <a:cubicBezTo>
                    <a:pt x="127" y="165"/>
                    <a:pt x="123" y="169"/>
                    <a:pt x="119" y="169"/>
                  </a:cubicBezTo>
                  <a:cubicBezTo>
                    <a:pt x="118" y="169"/>
                    <a:pt x="118" y="169"/>
                    <a:pt x="118" y="169"/>
                  </a:cubicBezTo>
                  <a:cubicBezTo>
                    <a:pt x="118" y="169"/>
                    <a:pt x="117" y="169"/>
                    <a:pt x="116" y="168"/>
                  </a:cubicBezTo>
                  <a:cubicBezTo>
                    <a:pt x="111" y="167"/>
                    <a:pt x="108" y="162"/>
                    <a:pt x="109" y="157"/>
                  </a:cubicBezTo>
                  <a:cubicBezTo>
                    <a:pt x="115" y="125"/>
                    <a:pt x="144" y="106"/>
                    <a:pt x="168" y="106"/>
                  </a:cubicBezTo>
                  <a:cubicBezTo>
                    <a:pt x="170" y="106"/>
                    <a:pt x="171" y="106"/>
                    <a:pt x="173" y="106"/>
                  </a:cubicBezTo>
                  <a:cubicBezTo>
                    <a:pt x="178" y="107"/>
                    <a:pt x="182" y="112"/>
                    <a:pt x="181" y="117"/>
                  </a:cubicBezTo>
                  <a:cubicBezTo>
                    <a:pt x="181" y="122"/>
                    <a:pt x="177" y="126"/>
                    <a:pt x="172" y="126"/>
                  </a:cubicBezTo>
                  <a:close/>
                </a:path>
              </a:pathLst>
            </a:custGeom>
            <a:solidFill>
              <a:schemeClr val="bg1"/>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829"/>
                                        </p:tgtEl>
                                        <p:attrNameLst>
                                          <p:attrName>style.visibility</p:attrName>
                                        </p:attrNameLst>
                                      </p:cBhvr>
                                      <p:to>
                                        <p:strVal val="visible"/>
                                      </p:to>
                                    </p:set>
                                    <p:anim calcmode="lin" valueType="num">
                                      <p:cBhvr additive="base">
                                        <p:cTn id="7" dur="500" fill="hold"/>
                                        <p:tgtEl>
                                          <p:spTgt spid="34829"/>
                                        </p:tgtEl>
                                        <p:attrNameLst>
                                          <p:attrName>ppt_x</p:attrName>
                                        </p:attrNameLst>
                                      </p:cBhvr>
                                      <p:tavLst>
                                        <p:tav tm="0">
                                          <p:val>
                                            <p:strVal val="#ppt_x"/>
                                          </p:val>
                                        </p:tav>
                                        <p:tav tm="100000">
                                          <p:val>
                                            <p:strVal val="#ppt_x"/>
                                          </p:val>
                                        </p:tav>
                                      </p:tavLst>
                                    </p:anim>
                                    <p:anim calcmode="lin" valueType="num">
                                      <p:cBhvr additive="base">
                                        <p:cTn id="8" dur="500" fill="hold"/>
                                        <p:tgtEl>
                                          <p:spTgt spid="3482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 presetClass="entr" presetSubtype="1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checkerboard(across)">
                                      <p:cBhvr>
                                        <p:cTn id="21" dur="500"/>
                                        <p:tgtEl>
                                          <p:spTgt spid="12"/>
                                        </p:tgtEl>
                                      </p:cBhvr>
                                    </p:animEffect>
                                  </p:childTnLst>
                                </p:cTn>
                              </p:par>
                            </p:childTnLst>
                          </p:cTn>
                        </p:par>
                      </p:childTnLst>
                    </p:cTn>
                  </p:par>
                  <p:par>
                    <p:cTn id="22" fill="hold">
                      <p:stCondLst>
                        <p:cond delay="indefinite"/>
                      </p:stCondLst>
                      <p:childTnLst>
                        <p:par>
                          <p:cTn id="23" fill="hold">
                            <p:stCondLst>
                              <p:cond delay="0"/>
                            </p:stCondLst>
                            <p:childTnLst>
                              <p:par>
                                <p:cTn id="24" presetID="5" presetClass="entr" presetSubtype="10" fill="hold" grpId="0"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checkerboard(across)">
                                      <p:cBhvr>
                                        <p:cTn id="26" dur="500"/>
                                        <p:tgtEl>
                                          <p:spTgt spid="14"/>
                                        </p:tgtEl>
                                      </p:cBhvr>
                                    </p:animEffect>
                                  </p:childTnLst>
                                </p:cTn>
                              </p:par>
                              <p:par>
                                <p:cTn id="27" presetID="5" presetClass="entr" presetSubtype="1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checkerboard(across)">
                                      <p:cBhvr>
                                        <p:cTn id="29" dur="500"/>
                                        <p:tgtEl>
                                          <p:spTgt spid="10"/>
                                        </p:tgtEl>
                                      </p:cBhvr>
                                    </p:animEffect>
                                  </p:childTnLst>
                                </p:cTn>
                              </p:par>
                              <p:par>
                                <p:cTn id="30" presetID="5" presetClass="entr" presetSubtype="10" fill="hold" grpId="0" nodeType="with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checkerboard(across)">
                                      <p:cBhvr>
                                        <p:cTn id="32" dur="500"/>
                                        <p:tgtEl>
                                          <p:spTgt spid="4"/>
                                        </p:tgtEl>
                                      </p:cBhvr>
                                    </p:animEffect>
                                  </p:childTnLst>
                                </p:cTn>
                              </p:par>
                              <p:par>
                                <p:cTn id="33" presetID="5" presetClass="entr" presetSubtype="10" fill="hold" grpId="0" nodeType="withEffect">
                                  <p:stCondLst>
                                    <p:cond delay="0"/>
                                  </p:stCondLst>
                                  <p:childTnLst>
                                    <p:set>
                                      <p:cBhvr>
                                        <p:cTn id="34" dur="1" fill="hold">
                                          <p:stCondLst>
                                            <p:cond delay="0"/>
                                          </p:stCondLst>
                                        </p:cTn>
                                        <p:tgtEl>
                                          <p:spTgt spid="2"/>
                                        </p:tgtEl>
                                        <p:attrNameLst>
                                          <p:attrName>style.visibility</p:attrName>
                                        </p:attrNameLst>
                                      </p:cBhvr>
                                      <p:to>
                                        <p:strVal val="visible"/>
                                      </p:to>
                                    </p:set>
                                    <p:animEffect transition="in" filter="checkerboard(across)">
                                      <p:cBhvr>
                                        <p:cTn id="35" dur="500"/>
                                        <p:tgtEl>
                                          <p:spTgt spid="2"/>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grpId="0" nodeType="click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blinds(horizontal)">
                                      <p:cBhvr>
                                        <p:cTn id="40" dur="500"/>
                                        <p:tgtEl>
                                          <p:spTgt spid="13"/>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grpId="0" nodeType="click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blinds(horizontal)">
                                      <p:cBhvr>
                                        <p:cTn id="45" dur="500"/>
                                        <p:tgtEl>
                                          <p:spTgt spid="11"/>
                                        </p:tgtEl>
                                      </p:cBhvr>
                                    </p:animEffect>
                                  </p:childTnLst>
                                </p:cTn>
                              </p:par>
                              <p:par>
                                <p:cTn id="46" presetID="3" presetClass="entr" presetSubtype="10" fill="hold" grpId="0" nodeType="with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blinds(horizontal)">
                                      <p:cBhvr>
                                        <p:cTn id="48" dur="500"/>
                                        <p:tgtEl>
                                          <p:spTgt spid="15"/>
                                        </p:tgtEl>
                                      </p:cBhvr>
                                    </p:animEffect>
                                  </p:childTnLst>
                                </p:cTn>
                              </p:par>
                              <p:par>
                                <p:cTn id="49" presetID="3" presetClass="entr" presetSubtype="10" fill="hold" grpId="0" nodeType="withEffect">
                                  <p:stCondLst>
                                    <p:cond delay="0"/>
                                  </p:stCondLst>
                                  <p:childTnLst>
                                    <p:set>
                                      <p:cBhvr>
                                        <p:cTn id="50" dur="1" fill="hold">
                                          <p:stCondLst>
                                            <p:cond delay="0"/>
                                          </p:stCondLst>
                                        </p:cTn>
                                        <p:tgtEl>
                                          <p:spTgt spid="3"/>
                                        </p:tgtEl>
                                        <p:attrNameLst>
                                          <p:attrName>style.visibility</p:attrName>
                                        </p:attrNameLst>
                                      </p:cBhvr>
                                      <p:to>
                                        <p:strVal val="visible"/>
                                      </p:to>
                                    </p:set>
                                    <p:animEffect transition="in" filter="blinds(horizontal)">
                                      <p:cBhvr>
                                        <p:cTn id="51" dur="500"/>
                                        <p:tgtEl>
                                          <p:spTgt spid="3"/>
                                        </p:tgtEl>
                                      </p:cBhvr>
                                    </p:animEffect>
                                  </p:childTnLst>
                                </p:cTn>
                              </p:par>
                              <p:par>
                                <p:cTn id="52" presetID="3" presetClass="entr" presetSubtype="10" fill="hold" grpId="0" nodeType="withEffect">
                                  <p:stCondLst>
                                    <p:cond delay="0"/>
                                  </p:stCondLst>
                                  <p:childTnLst>
                                    <p:set>
                                      <p:cBhvr>
                                        <p:cTn id="53" dur="1" fill="hold">
                                          <p:stCondLst>
                                            <p:cond delay="0"/>
                                          </p:stCondLst>
                                        </p:cTn>
                                        <p:tgtEl>
                                          <p:spTgt spid="5"/>
                                        </p:tgtEl>
                                        <p:attrNameLst>
                                          <p:attrName>style.visibility</p:attrName>
                                        </p:attrNameLst>
                                      </p:cBhvr>
                                      <p:to>
                                        <p:strVal val="visible"/>
                                      </p:to>
                                    </p:set>
                                    <p:animEffect transition="in" filter="blinds(horizontal)">
                                      <p:cBhvr>
                                        <p:cTn id="5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2" grpId="0"/>
      <p:bldP spid="4" grpId="0" animBg="1"/>
      <p:bldP spid="2" grpId="0" animBg="1"/>
      <p:bldP spid="13" grpId="0"/>
      <p:bldP spid="3" grpId="0" animBg="1"/>
      <p:bldP spid="5" grpId="0" animBg="1"/>
      <p:bldP spid="14" grpId="0" animBg="1"/>
      <p:bldP spid="10" grpId="0"/>
      <p:bldP spid="11" grpId="0"/>
      <p:bldP spid="1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Freeform 2"/>
          <p:cNvSpPr/>
          <p:nvPr/>
        </p:nvSpPr>
        <p:spPr bwMode="auto">
          <a:xfrm>
            <a:off x="877888" y="1415733"/>
            <a:ext cx="7261225" cy="1117600"/>
          </a:xfrm>
          <a:custGeom>
            <a:avLst/>
            <a:gdLst>
              <a:gd name="T0" fmla="*/ 2134 w 2522"/>
              <a:gd name="T1" fmla="*/ 0 h 388"/>
              <a:gd name="T2" fmla="*/ 1749 w 2522"/>
              <a:gd name="T3" fmla="*/ 341 h 388"/>
              <a:gd name="T4" fmla="*/ 0 w 2522"/>
              <a:gd name="T5" fmla="*/ 341 h 388"/>
              <a:gd name="T6" fmla="*/ 0 w 2522"/>
              <a:gd name="T7" fmla="*/ 388 h 388"/>
              <a:gd name="T8" fmla="*/ 1746 w 2522"/>
              <a:gd name="T9" fmla="*/ 388 h 388"/>
              <a:gd name="T10" fmla="*/ 1803 w 2522"/>
              <a:gd name="T11" fmla="*/ 388 h 388"/>
              <a:gd name="T12" fmla="*/ 2522 w 2522"/>
              <a:gd name="T13" fmla="*/ 388 h 388"/>
              <a:gd name="T14" fmla="*/ 2134 w 2522"/>
              <a:gd name="T15" fmla="*/ 0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2" h="388">
                <a:moveTo>
                  <a:pt x="2134" y="0"/>
                </a:moveTo>
                <a:cubicBezTo>
                  <a:pt x="1936" y="0"/>
                  <a:pt x="1772" y="149"/>
                  <a:pt x="1749" y="341"/>
                </a:cubicBezTo>
                <a:cubicBezTo>
                  <a:pt x="0" y="341"/>
                  <a:pt x="0" y="341"/>
                  <a:pt x="0" y="341"/>
                </a:cubicBezTo>
                <a:cubicBezTo>
                  <a:pt x="0" y="388"/>
                  <a:pt x="0" y="388"/>
                  <a:pt x="0" y="388"/>
                </a:cubicBezTo>
                <a:cubicBezTo>
                  <a:pt x="1746" y="388"/>
                  <a:pt x="1746" y="388"/>
                  <a:pt x="1746" y="388"/>
                </a:cubicBezTo>
                <a:cubicBezTo>
                  <a:pt x="1803" y="388"/>
                  <a:pt x="1803" y="388"/>
                  <a:pt x="1803" y="388"/>
                </a:cubicBezTo>
                <a:cubicBezTo>
                  <a:pt x="2522" y="388"/>
                  <a:pt x="2522" y="388"/>
                  <a:pt x="2522" y="388"/>
                </a:cubicBezTo>
                <a:cubicBezTo>
                  <a:pt x="2522" y="174"/>
                  <a:pt x="2348" y="0"/>
                  <a:pt x="2134" y="0"/>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3"/>
          <p:cNvSpPr/>
          <p:nvPr/>
        </p:nvSpPr>
        <p:spPr bwMode="auto">
          <a:xfrm>
            <a:off x="877888" y="2668270"/>
            <a:ext cx="7261225" cy="1117600"/>
          </a:xfrm>
          <a:custGeom>
            <a:avLst/>
            <a:gdLst>
              <a:gd name="T0" fmla="*/ 2134 w 2522"/>
              <a:gd name="T1" fmla="*/ 388 h 388"/>
              <a:gd name="T2" fmla="*/ 1749 w 2522"/>
              <a:gd name="T3" fmla="*/ 48 h 388"/>
              <a:gd name="T4" fmla="*/ 0 w 2522"/>
              <a:gd name="T5" fmla="*/ 48 h 388"/>
              <a:gd name="T6" fmla="*/ 0 w 2522"/>
              <a:gd name="T7" fmla="*/ 0 h 388"/>
              <a:gd name="T8" fmla="*/ 1746 w 2522"/>
              <a:gd name="T9" fmla="*/ 0 h 388"/>
              <a:gd name="T10" fmla="*/ 1803 w 2522"/>
              <a:gd name="T11" fmla="*/ 0 h 388"/>
              <a:gd name="T12" fmla="*/ 2522 w 2522"/>
              <a:gd name="T13" fmla="*/ 0 h 388"/>
              <a:gd name="T14" fmla="*/ 2134 w 2522"/>
              <a:gd name="T15" fmla="*/ 388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2" h="388">
                <a:moveTo>
                  <a:pt x="2134" y="388"/>
                </a:moveTo>
                <a:cubicBezTo>
                  <a:pt x="1936" y="388"/>
                  <a:pt x="1772" y="240"/>
                  <a:pt x="1749" y="48"/>
                </a:cubicBezTo>
                <a:cubicBezTo>
                  <a:pt x="0" y="48"/>
                  <a:pt x="0" y="48"/>
                  <a:pt x="0" y="48"/>
                </a:cubicBezTo>
                <a:cubicBezTo>
                  <a:pt x="0" y="0"/>
                  <a:pt x="0" y="0"/>
                  <a:pt x="0" y="0"/>
                </a:cubicBezTo>
                <a:cubicBezTo>
                  <a:pt x="1746" y="0"/>
                  <a:pt x="1746" y="0"/>
                  <a:pt x="1746" y="0"/>
                </a:cubicBezTo>
                <a:cubicBezTo>
                  <a:pt x="1803" y="0"/>
                  <a:pt x="1803" y="0"/>
                  <a:pt x="1803" y="0"/>
                </a:cubicBezTo>
                <a:cubicBezTo>
                  <a:pt x="2522" y="0"/>
                  <a:pt x="2522" y="0"/>
                  <a:pt x="2522" y="0"/>
                </a:cubicBezTo>
                <a:cubicBezTo>
                  <a:pt x="2522" y="215"/>
                  <a:pt x="2348" y="388"/>
                  <a:pt x="2134" y="388"/>
                </a:cubicBezTo>
                <a:close/>
              </a:path>
            </a:pathLst>
          </a:custGeom>
          <a:solidFill>
            <a:schemeClr val="accent6"/>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6" name="Freeform 4"/>
          <p:cNvSpPr/>
          <p:nvPr/>
        </p:nvSpPr>
        <p:spPr bwMode="auto">
          <a:xfrm>
            <a:off x="878205" y="1106805"/>
            <a:ext cx="6214745" cy="288925"/>
          </a:xfrm>
          <a:custGeom>
            <a:avLst/>
            <a:gdLst>
              <a:gd name="T0" fmla="*/ 0 w 3883"/>
              <a:gd name="T1" fmla="*/ 0 h 177"/>
              <a:gd name="T2" fmla="*/ 3883 w 3883"/>
              <a:gd name="T3" fmla="*/ 0 h 177"/>
              <a:gd name="T4" fmla="*/ 3883 w 3883"/>
              <a:gd name="T5" fmla="*/ 177 h 177"/>
            </a:gdLst>
            <a:ahLst/>
            <a:cxnLst>
              <a:cxn ang="0">
                <a:pos x="T0" y="T1"/>
              </a:cxn>
              <a:cxn ang="0">
                <a:pos x="T2" y="T3"/>
              </a:cxn>
              <a:cxn ang="0">
                <a:pos x="T4" y="T5"/>
              </a:cxn>
            </a:cxnLst>
            <a:rect l="0" t="0" r="r" b="b"/>
            <a:pathLst>
              <a:path w="3883" h="177">
                <a:moveTo>
                  <a:pt x="0" y="0"/>
                </a:moveTo>
                <a:lnTo>
                  <a:pt x="3883" y="0"/>
                </a:lnTo>
                <a:lnTo>
                  <a:pt x="3883" y="177"/>
                </a:lnTo>
              </a:path>
            </a:pathLst>
          </a:custGeom>
          <a:noFill/>
          <a:ln w="12700" cap="flat" cmpd="sng">
            <a:solidFill>
              <a:schemeClr val="accent6">
                <a:lumMod val="75000"/>
              </a:schemeClr>
            </a:solidFill>
            <a:round/>
            <a:tailEnd type="oval" w="med" len="med"/>
          </a:ln>
          <a:extLst>
            <a:ext uri="{909E8E84-426E-40DD-AFC4-6F175D3DCCD1}">
              <a14:hiddenFill xmlns:a14="http://schemas.microsoft.com/office/drawing/2010/main">
                <a:solidFill>
                  <a:srgbClr val="FFFFFF"/>
                </a:solidFill>
              </a14:hiddenFill>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9" name="Freeform 5"/>
          <p:cNvSpPr/>
          <p:nvPr/>
        </p:nvSpPr>
        <p:spPr bwMode="auto">
          <a:xfrm>
            <a:off x="941705" y="3736975"/>
            <a:ext cx="6151245" cy="1066800"/>
          </a:xfrm>
          <a:custGeom>
            <a:avLst/>
            <a:gdLst>
              <a:gd name="T0" fmla="*/ 0 w 3883"/>
              <a:gd name="T1" fmla="*/ 176 h 176"/>
              <a:gd name="T2" fmla="*/ 3883 w 3883"/>
              <a:gd name="T3" fmla="*/ 176 h 176"/>
              <a:gd name="T4" fmla="*/ 3883 w 3883"/>
              <a:gd name="T5" fmla="*/ 0 h 176"/>
            </a:gdLst>
            <a:ahLst/>
            <a:cxnLst>
              <a:cxn ang="0">
                <a:pos x="T0" y="T1"/>
              </a:cxn>
              <a:cxn ang="0">
                <a:pos x="T2" y="T3"/>
              </a:cxn>
              <a:cxn ang="0">
                <a:pos x="T4" y="T5"/>
              </a:cxn>
            </a:cxnLst>
            <a:rect l="0" t="0" r="r" b="b"/>
            <a:pathLst>
              <a:path w="3883" h="176">
                <a:moveTo>
                  <a:pt x="0" y="176"/>
                </a:moveTo>
                <a:lnTo>
                  <a:pt x="3883" y="176"/>
                </a:lnTo>
                <a:lnTo>
                  <a:pt x="3883" y="0"/>
                </a:lnTo>
              </a:path>
            </a:pathLst>
          </a:custGeom>
          <a:noFill/>
          <a:ln w="12700" cap="flat" cmpd="sng">
            <a:solidFill>
              <a:schemeClr val="accent6">
                <a:lumMod val="60000"/>
                <a:lumOff val="40000"/>
              </a:schemeClr>
            </a:solidFill>
            <a:round/>
            <a:tailEnd type="oval" w="med" len="med"/>
          </a:ln>
          <a:extLst>
            <a:ext uri="{909E8E84-426E-40DD-AFC4-6F175D3DCCD1}">
              <a14:hiddenFill xmlns:a14="http://schemas.microsoft.com/office/drawing/2010/main">
                <a:solidFill>
                  <a:srgbClr val="FFFFFF"/>
                </a:solidFill>
              </a14:hiddenFill>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1" name="Rectangle 10"/>
          <p:cNvSpPr>
            <a:spLocks noChangeArrowheads="1"/>
          </p:cNvSpPr>
          <p:nvPr/>
        </p:nvSpPr>
        <p:spPr bwMode="auto">
          <a:xfrm>
            <a:off x="6690043" y="1702435"/>
            <a:ext cx="762000" cy="230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eaLnBrk="1" fontAlgn="auto" hangingPunct="1">
              <a:spcBef>
                <a:spcPts val="0"/>
              </a:spcBef>
              <a:spcAft>
                <a:spcPts val="0"/>
              </a:spcAft>
              <a:defRPr/>
            </a:pPr>
            <a:r>
              <a:rPr lang="zh-CN" sz="1500" b="1" dirty="0">
                <a:solidFill>
                  <a:schemeClr val="bg1"/>
                </a:solidFill>
                <a:latin typeface="微软雅黑" panose="020B0503020204020204" pitchFamily="34" charset="-122"/>
              </a:rPr>
              <a:t>问题引出</a:t>
            </a:r>
            <a:endParaRPr lang="zh-CN" sz="1350" b="1" dirty="0">
              <a:solidFill>
                <a:schemeClr val="bg1"/>
              </a:solidFill>
              <a:latin typeface="+mn-lt"/>
              <a:ea typeface="+mn-ea"/>
            </a:endParaRPr>
          </a:p>
        </p:txBody>
      </p:sp>
      <p:sp>
        <p:nvSpPr>
          <p:cNvPr id="22" name="Rectangle 11"/>
          <p:cNvSpPr>
            <a:spLocks noChangeArrowheads="1"/>
          </p:cNvSpPr>
          <p:nvPr/>
        </p:nvSpPr>
        <p:spPr bwMode="auto">
          <a:xfrm>
            <a:off x="6837998" y="2867343"/>
            <a:ext cx="762000" cy="230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eaLnBrk="1" fontAlgn="auto" hangingPunct="1">
              <a:spcBef>
                <a:spcPts val="0"/>
              </a:spcBef>
              <a:spcAft>
                <a:spcPts val="0"/>
              </a:spcAft>
              <a:defRPr/>
            </a:pPr>
            <a:r>
              <a:rPr lang="zh-CN" sz="1500" b="1" dirty="0">
                <a:solidFill>
                  <a:schemeClr val="bg1"/>
                </a:solidFill>
                <a:latin typeface="微软雅黑" panose="020B0503020204020204" pitchFamily="34" charset="-122"/>
              </a:rPr>
              <a:t>处理方法</a:t>
            </a:r>
            <a:endParaRPr lang="zh-CN" sz="1350" b="1" dirty="0">
              <a:solidFill>
                <a:schemeClr val="bg1"/>
              </a:solidFill>
              <a:latin typeface="+mn-lt"/>
              <a:ea typeface="+mn-ea"/>
            </a:endParaRPr>
          </a:p>
        </p:txBody>
      </p:sp>
      <p:sp>
        <p:nvSpPr>
          <p:cNvPr id="23" name="Text Box 65"/>
          <p:cNvSpPr txBox="1">
            <a:spLocks noChangeArrowheads="1"/>
          </p:cNvSpPr>
          <p:nvPr/>
        </p:nvSpPr>
        <p:spPr bwMode="auto">
          <a:xfrm>
            <a:off x="911225" y="1532255"/>
            <a:ext cx="4994275" cy="570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pPr>
            <a:r>
              <a:rPr lang="zh-CN" sz="1200" b="1">
                <a:solidFill>
                  <a:srgbClr val="3A3A3A"/>
                </a:solidFill>
              </a:rPr>
              <a:t>手机号码登录</a:t>
            </a:r>
            <a:endParaRPr lang="zh-CN" sz="1200" b="1">
              <a:solidFill>
                <a:srgbClr val="3A3A3A"/>
              </a:solidFill>
            </a:endParaRPr>
          </a:p>
          <a:p>
            <a:pPr eaLnBrk="1" hangingPunct="1">
              <a:lnSpc>
                <a:spcPct val="120000"/>
              </a:lnSpc>
            </a:pPr>
            <a:r>
              <a:rPr lang="zh-CN" altLang="en-US" sz="1400">
                <a:solidFill>
                  <a:srgbClr val="3A3A3A"/>
                </a:solidFill>
                <a:sym typeface="Arial" panose="020B0604020202020204" pitchFamily="34" charset="0"/>
              </a:rPr>
              <a:t>通过输入手机号码和图片验证码以及短信验证码进行登录</a:t>
            </a:r>
            <a:endParaRPr lang="zh-CN" altLang="en-US" sz="1400">
              <a:solidFill>
                <a:srgbClr val="3A3A3A"/>
              </a:solidFill>
              <a:sym typeface="Arial" panose="020B0604020202020204" pitchFamily="34" charset="0"/>
            </a:endParaRPr>
          </a:p>
        </p:txBody>
      </p:sp>
      <p:sp>
        <p:nvSpPr>
          <p:cNvPr id="24" name="Text Box 65"/>
          <p:cNvSpPr txBox="1">
            <a:spLocks noChangeArrowheads="1"/>
          </p:cNvSpPr>
          <p:nvPr/>
        </p:nvSpPr>
        <p:spPr bwMode="auto">
          <a:xfrm>
            <a:off x="941705" y="2867660"/>
            <a:ext cx="5263515" cy="18630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pPr>
            <a:r>
              <a:rPr lang="zh-CN" sz="1200" b="1">
                <a:solidFill>
                  <a:srgbClr val="3A3A3A"/>
                </a:solidFill>
              </a:rPr>
              <a:t>处理方法</a:t>
            </a:r>
            <a:endParaRPr lang="zh-CN" sz="1200" b="1">
              <a:solidFill>
                <a:srgbClr val="3A3A3A"/>
              </a:solidFill>
            </a:endParaRPr>
          </a:p>
          <a:p>
            <a:pPr eaLnBrk="1" hangingPunct="1">
              <a:lnSpc>
                <a:spcPct val="120000"/>
              </a:lnSpc>
            </a:pPr>
            <a:r>
              <a:rPr lang="zh-CN" altLang="en-US" sz="1400">
                <a:solidFill>
                  <a:srgbClr val="3A3A3A"/>
                </a:solidFill>
                <a:latin typeface="微软雅黑" panose="020B0503020204020204" pitchFamily="34" charset="-122"/>
              </a:rPr>
              <a:t>当用户打开登录界面就会看到图片验证码，而这张图片验证码由后端生成，并存在session当中，当用户输入手机号码和图片验证码并通过接口传至后端时，后端通过比较传过来的图片验证码和session中的图片验证码是否一致，如果不一致则提示用户输入准确的图片验证码，</a:t>
            </a:r>
            <a:r>
              <a:rPr lang="zh-CN" altLang="en-US" sz="1400">
                <a:solidFill>
                  <a:srgbClr val="3A3A3A"/>
                </a:solidFill>
                <a:latin typeface="微软雅黑" panose="020B0503020204020204" pitchFamily="34" charset="-122"/>
                <a:sym typeface="+mn-ea"/>
              </a:rPr>
              <a:t>如果一致则通过云片网提供的发送短信的接口来向目标手机号发送手机验证码，并且将手机号也存到session中，</a:t>
            </a:r>
            <a:endParaRPr lang="zh-CN" altLang="en-US" sz="1400">
              <a:solidFill>
                <a:srgbClr val="3A3A3A"/>
              </a:solidFill>
              <a:latin typeface="微软雅黑" panose="020B0503020204020204" pitchFamily="34" charset="-122"/>
            </a:endParaRPr>
          </a:p>
        </p:txBody>
      </p:sp>
      <p:sp>
        <p:nvSpPr>
          <p:cNvPr id="25" name="Freeform 103"/>
          <p:cNvSpPr>
            <a:spLocks noEditPoints="1" noChangeArrowheads="1"/>
          </p:cNvSpPr>
          <p:nvPr/>
        </p:nvSpPr>
        <p:spPr bwMode="auto">
          <a:xfrm>
            <a:off x="6838315" y="1932940"/>
            <a:ext cx="465138" cy="358775"/>
          </a:xfrm>
          <a:custGeom>
            <a:avLst/>
            <a:gdLst>
              <a:gd name="T0" fmla="*/ 33 w 97"/>
              <a:gd name="T1" fmla="*/ 75 h 75"/>
              <a:gd name="T2" fmla="*/ 44 w 97"/>
              <a:gd name="T3" fmla="*/ 75 h 75"/>
              <a:gd name="T4" fmla="*/ 47 w 97"/>
              <a:gd name="T5" fmla="*/ 73 h 75"/>
              <a:gd name="T6" fmla="*/ 47 w 97"/>
              <a:gd name="T7" fmla="*/ 49 h 75"/>
              <a:gd name="T8" fmla="*/ 39 w 97"/>
              <a:gd name="T9" fmla="*/ 45 h 75"/>
              <a:gd name="T10" fmla="*/ 30 w 97"/>
              <a:gd name="T11" fmla="*/ 50 h 75"/>
              <a:gd name="T12" fmla="*/ 30 w 97"/>
              <a:gd name="T13" fmla="*/ 73 h 75"/>
              <a:gd name="T14" fmla="*/ 33 w 97"/>
              <a:gd name="T15" fmla="*/ 75 h 75"/>
              <a:gd name="T16" fmla="*/ 0 w 97"/>
              <a:gd name="T17" fmla="*/ 49 h 75"/>
              <a:gd name="T18" fmla="*/ 37 w 97"/>
              <a:gd name="T19" fmla="*/ 28 h 75"/>
              <a:gd name="T20" fmla="*/ 39 w 97"/>
              <a:gd name="T21" fmla="*/ 26 h 75"/>
              <a:gd name="T22" fmla="*/ 41 w 97"/>
              <a:gd name="T23" fmla="*/ 28 h 75"/>
              <a:gd name="T24" fmla="*/ 52 w 97"/>
              <a:gd name="T25" fmla="*/ 34 h 75"/>
              <a:gd name="T26" fmla="*/ 81 w 97"/>
              <a:gd name="T27" fmla="*/ 9 h 75"/>
              <a:gd name="T28" fmla="*/ 77 w 97"/>
              <a:gd name="T29" fmla="*/ 4 h 75"/>
              <a:gd name="T30" fmla="*/ 87 w 97"/>
              <a:gd name="T31" fmla="*/ 2 h 75"/>
              <a:gd name="T32" fmla="*/ 97 w 97"/>
              <a:gd name="T33" fmla="*/ 0 h 75"/>
              <a:gd name="T34" fmla="*/ 94 w 97"/>
              <a:gd name="T35" fmla="*/ 10 h 75"/>
              <a:gd name="T36" fmla="*/ 91 w 97"/>
              <a:gd name="T37" fmla="*/ 19 h 75"/>
              <a:gd name="T38" fmla="*/ 87 w 97"/>
              <a:gd name="T39" fmla="*/ 15 h 75"/>
              <a:gd name="T40" fmla="*/ 55 w 97"/>
              <a:gd name="T41" fmla="*/ 42 h 75"/>
              <a:gd name="T42" fmla="*/ 53 w 97"/>
              <a:gd name="T43" fmla="*/ 44 h 75"/>
              <a:gd name="T44" fmla="*/ 50 w 97"/>
              <a:gd name="T45" fmla="*/ 43 h 75"/>
              <a:gd name="T46" fmla="*/ 39 w 97"/>
              <a:gd name="T47" fmla="*/ 36 h 75"/>
              <a:gd name="T48" fmla="*/ 5 w 97"/>
              <a:gd name="T49" fmla="*/ 57 h 75"/>
              <a:gd name="T50" fmla="*/ 0 w 97"/>
              <a:gd name="T51" fmla="*/ 49 h 75"/>
              <a:gd name="T52" fmla="*/ 10 w 97"/>
              <a:gd name="T53" fmla="*/ 75 h 75"/>
              <a:gd name="T54" fmla="*/ 21 w 97"/>
              <a:gd name="T55" fmla="*/ 75 h 75"/>
              <a:gd name="T56" fmla="*/ 23 w 97"/>
              <a:gd name="T57" fmla="*/ 73 h 75"/>
              <a:gd name="T58" fmla="*/ 23 w 97"/>
              <a:gd name="T59" fmla="*/ 54 h 75"/>
              <a:gd name="T60" fmla="*/ 7 w 97"/>
              <a:gd name="T61" fmla="*/ 64 h 75"/>
              <a:gd name="T62" fmla="*/ 7 w 97"/>
              <a:gd name="T63" fmla="*/ 73 h 75"/>
              <a:gd name="T64" fmla="*/ 10 w 97"/>
              <a:gd name="T65" fmla="*/ 75 h 75"/>
              <a:gd name="T66" fmla="*/ 56 w 97"/>
              <a:gd name="T67" fmla="*/ 75 h 75"/>
              <a:gd name="T68" fmla="*/ 67 w 97"/>
              <a:gd name="T69" fmla="*/ 75 h 75"/>
              <a:gd name="T70" fmla="*/ 70 w 97"/>
              <a:gd name="T71" fmla="*/ 73 h 75"/>
              <a:gd name="T72" fmla="*/ 70 w 97"/>
              <a:gd name="T73" fmla="*/ 39 h 75"/>
              <a:gd name="T74" fmla="*/ 70 w 97"/>
              <a:gd name="T75" fmla="*/ 39 h 75"/>
              <a:gd name="T76" fmla="*/ 54 w 97"/>
              <a:gd name="T77" fmla="*/ 53 h 75"/>
              <a:gd name="T78" fmla="*/ 53 w 97"/>
              <a:gd name="T79" fmla="*/ 52 h 75"/>
              <a:gd name="T80" fmla="*/ 53 w 97"/>
              <a:gd name="T81" fmla="*/ 73 h 75"/>
              <a:gd name="T82" fmla="*/ 56 w 97"/>
              <a:gd name="T83" fmla="*/ 75 h 75"/>
              <a:gd name="T84" fmla="*/ 79 w 97"/>
              <a:gd name="T85" fmla="*/ 75 h 75"/>
              <a:gd name="T86" fmla="*/ 90 w 97"/>
              <a:gd name="T87" fmla="*/ 75 h 75"/>
              <a:gd name="T88" fmla="*/ 93 w 97"/>
              <a:gd name="T89" fmla="*/ 73 h 75"/>
              <a:gd name="T90" fmla="*/ 93 w 97"/>
              <a:gd name="T91" fmla="*/ 32 h 75"/>
              <a:gd name="T92" fmla="*/ 86 w 97"/>
              <a:gd name="T93" fmla="*/ 24 h 75"/>
              <a:gd name="T94" fmla="*/ 77 w 97"/>
              <a:gd name="T95" fmla="*/ 33 h 75"/>
              <a:gd name="T96" fmla="*/ 77 w 97"/>
              <a:gd name="T97" fmla="*/ 73 h 75"/>
              <a:gd name="T98" fmla="*/ 79 w 97"/>
              <a:gd name="T99" fmla="*/ 75 h 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97"/>
              <a:gd name="T151" fmla="*/ 0 h 75"/>
              <a:gd name="T152" fmla="*/ 97 w 97"/>
              <a:gd name="T153" fmla="*/ 75 h 75"/>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97" h="75">
                <a:moveTo>
                  <a:pt x="33" y="75"/>
                </a:moveTo>
                <a:cubicBezTo>
                  <a:pt x="37" y="75"/>
                  <a:pt x="40" y="75"/>
                  <a:pt x="44" y="75"/>
                </a:cubicBezTo>
                <a:cubicBezTo>
                  <a:pt x="45" y="75"/>
                  <a:pt x="47" y="74"/>
                  <a:pt x="47" y="73"/>
                </a:cubicBezTo>
                <a:cubicBezTo>
                  <a:pt x="47" y="49"/>
                  <a:pt x="47" y="49"/>
                  <a:pt x="47" y="49"/>
                </a:cubicBezTo>
                <a:cubicBezTo>
                  <a:pt x="39" y="45"/>
                  <a:pt x="39" y="45"/>
                  <a:pt x="39" y="45"/>
                </a:cubicBezTo>
                <a:cubicBezTo>
                  <a:pt x="30" y="50"/>
                  <a:pt x="30" y="50"/>
                  <a:pt x="30" y="50"/>
                </a:cubicBezTo>
                <a:cubicBezTo>
                  <a:pt x="30" y="73"/>
                  <a:pt x="30" y="73"/>
                  <a:pt x="30" y="73"/>
                </a:cubicBezTo>
                <a:cubicBezTo>
                  <a:pt x="30" y="74"/>
                  <a:pt x="31" y="75"/>
                  <a:pt x="33" y="75"/>
                </a:cubicBezTo>
                <a:close/>
                <a:moveTo>
                  <a:pt x="0" y="49"/>
                </a:moveTo>
                <a:cubicBezTo>
                  <a:pt x="37" y="28"/>
                  <a:pt x="37" y="28"/>
                  <a:pt x="37" y="28"/>
                </a:cubicBezTo>
                <a:cubicBezTo>
                  <a:pt x="39" y="26"/>
                  <a:pt x="39" y="26"/>
                  <a:pt x="39" y="26"/>
                </a:cubicBezTo>
                <a:cubicBezTo>
                  <a:pt x="41" y="28"/>
                  <a:pt x="41" y="28"/>
                  <a:pt x="41" y="28"/>
                </a:cubicBezTo>
                <a:cubicBezTo>
                  <a:pt x="52" y="34"/>
                  <a:pt x="52" y="34"/>
                  <a:pt x="52" y="34"/>
                </a:cubicBezTo>
                <a:cubicBezTo>
                  <a:pt x="81" y="9"/>
                  <a:pt x="81" y="9"/>
                  <a:pt x="81" y="9"/>
                </a:cubicBezTo>
                <a:cubicBezTo>
                  <a:pt x="77" y="4"/>
                  <a:pt x="77" y="4"/>
                  <a:pt x="77" y="4"/>
                </a:cubicBezTo>
                <a:cubicBezTo>
                  <a:pt x="87" y="2"/>
                  <a:pt x="87" y="2"/>
                  <a:pt x="87" y="2"/>
                </a:cubicBezTo>
                <a:cubicBezTo>
                  <a:pt x="97" y="0"/>
                  <a:pt x="97" y="0"/>
                  <a:pt x="97" y="0"/>
                </a:cubicBezTo>
                <a:cubicBezTo>
                  <a:pt x="94" y="10"/>
                  <a:pt x="94" y="10"/>
                  <a:pt x="94" y="10"/>
                </a:cubicBezTo>
                <a:cubicBezTo>
                  <a:pt x="91" y="19"/>
                  <a:pt x="91" y="19"/>
                  <a:pt x="91" y="19"/>
                </a:cubicBezTo>
                <a:cubicBezTo>
                  <a:pt x="87" y="15"/>
                  <a:pt x="87" y="15"/>
                  <a:pt x="87" y="15"/>
                </a:cubicBezTo>
                <a:cubicBezTo>
                  <a:pt x="55" y="42"/>
                  <a:pt x="55" y="42"/>
                  <a:pt x="55" y="42"/>
                </a:cubicBezTo>
                <a:cubicBezTo>
                  <a:pt x="53" y="44"/>
                  <a:pt x="53" y="44"/>
                  <a:pt x="53" y="44"/>
                </a:cubicBezTo>
                <a:cubicBezTo>
                  <a:pt x="50" y="43"/>
                  <a:pt x="50" y="43"/>
                  <a:pt x="50" y="43"/>
                </a:cubicBezTo>
                <a:cubicBezTo>
                  <a:pt x="39" y="36"/>
                  <a:pt x="39" y="36"/>
                  <a:pt x="39" y="36"/>
                </a:cubicBezTo>
                <a:cubicBezTo>
                  <a:pt x="5" y="57"/>
                  <a:pt x="5" y="57"/>
                  <a:pt x="5" y="57"/>
                </a:cubicBezTo>
                <a:cubicBezTo>
                  <a:pt x="0" y="49"/>
                  <a:pt x="0" y="49"/>
                  <a:pt x="0" y="49"/>
                </a:cubicBezTo>
                <a:close/>
                <a:moveTo>
                  <a:pt x="10" y="75"/>
                </a:moveTo>
                <a:cubicBezTo>
                  <a:pt x="21" y="75"/>
                  <a:pt x="21" y="75"/>
                  <a:pt x="21" y="75"/>
                </a:cubicBezTo>
                <a:cubicBezTo>
                  <a:pt x="22" y="75"/>
                  <a:pt x="23" y="74"/>
                  <a:pt x="23" y="73"/>
                </a:cubicBezTo>
                <a:cubicBezTo>
                  <a:pt x="23" y="54"/>
                  <a:pt x="23" y="54"/>
                  <a:pt x="23" y="54"/>
                </a:cubicBezTo>
                <a:cubicBezTo>
                  <a:pt x="7" y="64"/>
                  <a:pt x="7" y="64"/>
                  <a:pt x="7" y="64"/>
                </a:cubicBezTo>
                <a:cubicBezTo>
                  <a:pt x="7" y="73"/>
                  <a:pt x="7" y="73"/>
                  <a:pt x="7" y="73"/>
                </a:cubicBezTo>
                <a:cubicBezTo>
                  <a:pt x="7" y="74"/>
                  <a:pt x="8" y="75"/>
                  <a:pt x="10" y="75"/>
                </a:cubicBezTo>
                <a:close/>
                <a:moveTo>
                  <a:pt x="56" y="75"/>
                </a:moveTo>
                <a:cubicBezTo>
                  <a:pt x="60" y="75"/>
                  <a:pt x="63" y="75"/>
                  <a:pt x="67" y="75"/>
                </a:cubicBezTo>
                <a:cubicBezTo>
                  <a:pt x="69" y="75"/>
                  <a:pt x="70" y="74"/>
                  <a:pt x="70" y="73"/>
                </a:cubicBezTo>
                <a:cubicBezTo>
                  <a:pt x="70" y="62"/>
                  <a:pt x="70" y="50"/>
                  <a:pt x="70" y="39"/>
                </a:cubicBezTo>
                <a:cubicBezTo>
                  <a:pt x="70" y="39"/>
                  <a:pt x="70" y="39"/>
                  <a:pt x="70" y="39"/>
                </a:cubicBezTo>
                <a:cubicBezTo>
                  <a:pt x="54" y="53"/>
                  <a:pt x="54" y="53"/>
                  <a:pt x="54" y="53"/>
                </a:cubicBezTo>
                <a:cubicBezTo>
                  <a:pt x="53" y="52"/>
                  <a:pt x="53" y="52"/>
                  <a:pt x="53" y="52"/>
                </a:cubicBezTo>
                <a:cubicBezTo>
                  <a:pt x="53" y="73"/>
                  <a:pt x="53" y="73"/>
                  <a:pt x="53" y="73"/>
                </a:cubicBezTo>
                <a:cubicBezTo>
                  <a:pt x="53" y="74"/>
                  <a:pt x="55" y="75"/>
                  <a:pt x="56" y="75"/>
                </a:cubicBezTo>
                <a:close/>
                <a:moveTo>
                  <a:pt x="79" y="75"/>
                </a:moveTo>
                <a:cubicBezTo>
                  <a:pt x="90" y="75"/>
                  <a:pt x="90" y="75"/>
                  <a:pt x="90" y="75"/>
                </a:cubicBezTo>
                <a:cubicBezTo>
                  <a:pt x="92" y="75"/>
                  <a:pt x="93" y="74"/>
                  <a:pt x="93" y="73"/>
                </a:cubicBezTo>
                <a:cubicBezTo>
                  <a:pt x="93" y="32"/>
                  <a:pt x="93" y="32"/>
                  <a:pt x="93" y="32"/>
                </a:cubicBezTo>
                <a:cubicBezTo>
                  <a:pt x="86" y="24"/>
                  <a:pt x="86" y="24"/>
                  <a:pt x="86" y="24"/>
                </a:cubicBezTo>
                <a:cubicBezTo>
                  <a:pt x="77" y="33"/>
                  <a:pt x="77" y="33"/>
                  <a:pt x="77" y="33"/>
                </a:cubicBezTo>
                <a:cubicBezTo>
                  <a:pt x="77" y="73"/>
                  <a:pt x="77" y="73"/>
                  <a:pt x="77" y="73"/>
                </a:cubicBezTo>
                <a:cubicBezTo>
                  <a:pt x="77" y="74"/>
                  <a:pt x="78" y="75"/>
                  <a:pt x="79" y="75"/>
                </a:cubicBezTo>
                <a:close/>
              </a:path>
            </a:pathLst>
          </a:custGeom>
          <a:solidFill>
            <a:schemeClr val="bg1"/>
          </a:solidFill>
          <a:ln>
            <a:noFill/>
          </a:ln>
        </p:spPr>
        <p:txBody>
          <a:bodyPr/>
          <a:lstStyle/>
          <a:p>
            <a:pPr eaLnBrk="1" fontAlgn="auto" hangingPunct="1">
              <a:spcBef>
                <a:spcPts val="0"/>
              </a:spcBef>
              <a:spcAft>
                <a:spcPts val="0"/>
              </a:spcAft>
              <a:defRPr/>
            </a:pPr>
            <a:endParaRPr lang="zh-CN" altLang="zh-CN" sz="1350">
              <a:solidFill>
                <a:srgbClr val="000000"/>
              </a:solidFill>
              <a:latin typeface="Calibri" panose="020F0502020204030204" pitchFamily="34" charset="0"/>
              <a:ea typeface="+mn-ea"/>
              <a:sym typeface="宋体" panose="02010600030101010101" pitchFamily="2" charset="-122"/>
            </a:endParaRPr>
          </a:p>
        </p:txBody>
      </p:sp>
      <p:sp>
        <p:nvSpPr>
          <p:cNvPr id="26" name="Freeform 33"/>
          <p:cNvSpPr>
            <a:spLocks noEditPoints="1" noChangeArrowheads="1"/>
          </p:cNvSpPr>
          <p:nvPr/>
        </p:nvSpPr>
        <p:spPr bwMode="auto">
          <a:xfrm>
            <a:off x="6891020" y="3214370"/>
            <a:ext cx="412750" cy="266700"/>
          </a:xfrm>
          <a:custGeom>
            <a:avLst/>
            <a:gdLst>
              <a:gd name="T0" fmla="*/ 13 w 94"/>
              <a:gd name="T1" fmla="*/ 0 h 61"/>
              <a:gd name="T2" fmla="*/ 82 w 94"/>
              <a:gd name="T3" fmla="*/ 0 h 61"/>
              <a:gd name="T4" fmla="*/ 89 w 94"/>
              <a:gd name="T5" fmla="*/ 2 h 61"/>
              <a:gd name="T6" fmla="*/ 47 w 94"/>
              <a:gd name="T7" fmla="*/ 33 h 61"/>
              <a:gd name="T8" fmla="*/ 6 w 94"/>
              <a:gd name="T9" fmla="*/ 2 h 61"/>
              <a:gd name="T10" fmla="*/ 13 w 94"/>
              <a:gd name="T11" fmla="*/ 0 h 61"/>
              <a:gd name="T12" fmla="*/ 94 w 94"/>
              <a:gd name="T13" fmla="*/ 9 h 61"/>
              <a:gd name="T14" fmla="*/ 67 w 94"/>
              <a:gd name="T15" fmla="*/ 29 h 61"/>
              <a:gd name="T16" fmla="*/ 93 w 94"/>
              <a:gd name="T17" fmla="*/ 53 h 61"/>
              <a:gd name="T18" fmla="*/ 94 w 94"/>
              <a:gd name="T19" fmla="*/ 48 h 61"/>
              <a:gd name="T20" fmla="*/ 94 w 94"/>
              <a:gd name="T21" fmla="*/ 12 h 61"/>
              <a:gd name="T22" fmla="*/ 94 w 94"/>
              <a:gd name="T23" fmla="*/ 9 h 61"/>
              <a:gd name="T24" fmla="*/ 87 w 94"/>
              <a:gd name="T25" fmla="*/ 60 h 61"/>
              <a:gd name="T26" fmla="*/ 82 w 94"/>
              <a:gd name="T27" fmla="*/ 61 h 61"/>
              <a:gd name="T28" fmla="*/ 13 w 94"/>
              <a:gd name="T29" fmla="*/ 61 h 61"/>
              <a:gd name="T30" fmla="*/ 6 w 94"/>
              <a:gd name="T31" fmla="*/ 59 h 61"/>
              <a:gd name="T32" fmla="*/ 34 w 94"/>
              <a:gd name="T33" fmla="*/ 34 h 61"/>
              <a:gd name="T34" fmla="*/ 44 w 94"/>
              <a:gd name="T35" fmla="*/ 42 h 61"/>
              <a:gd name="T36" fmla="*/ 47 w 94"/>
              <a:gd name="T37" fmla="*/ 44 h 61"/>
              <a:gd name="T38" fmla="*/ 50 w 94"/>
              <a:gd name="T39" fmla="*/ 42 h 61"/>
              <a:gd name="T40" fmla="*/ 60 w 94"/>
              <a:gd name="T41" fmla="*/ 35 h 61"/>
              <a:gd name="T42" fmla="*/ 87 w 94"/>
              <a:gd name="T43" fmla="*/ 60 h 61"/>
              <a:gd name="T44" fmla="*/ 1 w 94"/>
              <a:gd name="T45" fmla="*/ 52 h 61"/>
              <a:gd name="T46" fmla="*/ 27 w 94"/>
              <a:gd name="T47" fmla="*/ 29 h 61"/>
              <a:gd name="T48" fmla="*/ 1 w 94"/>
              <a:gd name="T49" fmla="*/ 9 h 61"/>
              <a:gd name="T50" fmla="*/ 0 w 94"/>
              <a:gd name="T51" fmla="*/ 12 h 61"/>
              <a:gd name="T52" fmla="*/ 0 w 94"/>
              <a:gd name="T53" fmla="*/ 48 h 61"/>
              <a:gd name="T54" fmla="*/ 1 w 94"/>
              <a:gd name="T55" fmla="*/ 52 h 6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94"/>
              <a:gd name="T85" fmla="*/ 0 h 61"/>
              <a:gd name="T86" fmla="*/ 94 w 94"/>
              <a:gd name="T87" fmla="*/ 61 h 61"/>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94" h="61">
                <a:moveTo>
                  <a:pt x="13" y="0"/>
                </a:moveTo>
                <a:cubicBezTo>
                  <a:pt x="82" y="0"/>
                  <a:pt x="82" y="0"/>
                  <a:pt x="82" y="0"/>
                </a:cubicBezTo>
                <a:cubicBezTo>
                  <a:pt x="84" y="0"/>
                  <a:pt x="87" y="1"/>
                  <a:pt x="89" y="2"/>
                </a:cubicBezTo>
                <a:cubicBezTo>
                  <a:pt x="47" y="33"/>
                  <a:pt x="47" y="33"/>
                  <a:pt x="47" y="33"/>
                </a:cubicBezTo>
                <a:cubicBezTo>
                  <a:pt x="6" y="2"/>
                  <a:pt x="6" y="2"/>
                  <a:pt x="6" y="2"/>
                </a:cubicBezTo>
                <a:cubicBezTo>
                  <a:pt x="8" y="1"/>
                  <a:pt x="10" y="0"/>
                  <a:pt x="13" y="0"/>
                </a:cubicBezTo>
                <a:close/>
                <a:moveTo>
                  <a:pt x="94" y="9"/>
                </a:moveTo>
                <a:cubicBezTo>
                  <a:pt x="67" y="29"/>
                  <a:pt x="67" y="29"/>
                  <a:pt x="67" y="29"/>
                </a:cubicBezTo>
                <a:cubicBezTo>
                  <a:pt x="93" y="53"/>
                  <a:pt x="93" y="53"/>
                  <a:pt x="93" y="53"/>
                </a:cubicBezTo>
                <a:cubicBezTo>
                  <a:pt x="94" y="52"/>
                  <a:pt x="94" y="50"/>
                  <a:pt x="94" y="48"/>
                </a:cubicBezTo>
                <a:cubicBezTo>
                  <a:pt x="94" y="12"/>
                  <a:pt x="94" y="12"/>
                  <a:pt x="94" y="12"/>
                </a:cubicBezTo>
                <a:cubicBezTo>
                  <a:pt x="94" y="11"/>
                  <a:pt x="94" y="10"/>
                  <a:pt x="94" y="9"/>
                </a:cubicBezTo>
                <a:close/>
                <a:moveTo>
                  <a:pt x="87" y="60"/>
                </a:moveTo>
                <a:cubicBezTo>
                  <a:pt x="85" y="60"/>
                  <a:pt x="84" y="61"/>
                  <a:pt x="82" y="61"/>
                </a:cubicBezTo>
                <a:cubicBezTo>
                  <a:pt x="13" y="61"/>
                  <a:pt x="13" y="61"/>
                  <a:pt x="13" y="61"/>
                </a:cubicBezTo>
                <a:cubicBezTo>
                  <a:pt x="10" y="61"/>
                  <a:pt x="8" y="60"/>
                  <a:pt x="6" y="59"/>
                </a:cubicBezTo>
                <a:cubicBezTo>
                  <a:pt x="34" y="34"/>
                  <a:pt x="34" y="34"/>
                  <a:pt x="34" y="34"/>
                </a:cubicBezTo>
                <a:cubicBezTo>
                  <a:pt x="44" y="42"/>
                  <a:pt x="44" y="42"/>
                  <a:pt x="44" y="42"/>
                </a:cubicBezTo>
                <a:cubicBezTo>
                  <a:pt x="47" y="44"/>
                  <a:pt x="47" y="44"/>
                  <a:pt x="47" y="44"/>
                </a:cubicBezTo>
                <a:cubicBezTo>
                  <a:pt x="50" y="42"/>
                  <a:pt x="50" y="42"/>
                  <a:pt x="50" y="42"/>
                </a:cubicBezTo>
                <a:cubicBezTo>
                  <a:pt x="60" y="35"/>
                  <a:pt x="60" y="35"/>
                  <a:pt x="60" y="35"/>
                </a:cubicBezTo>
                <a:cubicBezTo>
                  <a:pt x="87" y="60"/>
                  <a:pt x="87" y="60"/>
                  <a:pt x="87" y="60"/>
                </a:cubicBezTo>
                <a:close/>
                <a:moveTo>
                  <a:pt x="1" y="52"/>
                </a:moveTo>
                <a:cubicBezTo>
                  <a:pt x="27" y="29"/>
                  <a:pt x="27" y="29"/>
                  <a:pt x="27" y="29"/>
                </a:cubicBezTo>
                <a:cubicBezTo>
                  <a:pt x="1" y="9"/>
                  <a:pt x="1" y="9"/>
                  <a:pt x="1" y="9"/>
                </a:cubicBezTo>
                <a:cubicBezTo>
                  <a:pt x="0" y="10"/>
                  <a:pt x="0" y="11"/>
                  <a:pt x="0" y="12"/>
                </a:cubicBezTo>
                <a:cubicBezTo>
                  <a:pt x="0" y="48"/>
                  <a:pt x="0" y="48"/>
                  <a:pt x="0" y="48"/>
                </a:cubicBezTo>
                <a:cubicBezTo>
                  <a:pt x="0" y="49"/>
                  <a:pt x="0" y="51"/>
                  <a:pt x="1" y="52"/>
                </a:cubicBezTo>
                <a:close/>
              </a:path>
            </a:pathLst>
          </a:custGeom>
          <a:solidFill>
            <a:schemeClr val="bg1"/>
          </a:solidFill>
          <a:ln>
            <a:noFill/>
          </a:ln>
        </p:spPr>
        <p:txBody>
          <a:bodyPr/>
          <a:lstStyle/>
          <a:p>
            <a:pPr eaLnBrk="1" fontAlgn="auto" hangingPunct="1">
              <a:spcBef>
                <a:spcPts val="0"/>
              </a:spcBef>
              <a:spcAft>
                <a:spcPts val="0"/>
              </a:spcAft>
              <a:defRPr/>
            </a:pPr>
            <a:endParaRPr lang="zh-CN" altLang="zh-CN" sz="1350">
              <a:solidFill>
                <a:srgbClr val="000000"/>
              </a:solidFill>
              <a:latin typeface="Calibri" panose="020F0502020204030204" pitchFamily="34" charset="0"/>
              <a:ea typeface="+mn-ea"/>
              <a:sym typeface="宋体" panose="02010600030101010101" pitchFamily="2" charset="-122"/>
            </a:endParaRPr>
          </a:p>
        </p:txBody>
      </p:sp>
      <p:sp>
        <p:nvSpPr>
          <p:cNvPr id="27" name="文本框 26"/>
          <p:cNvSpPr txBox="1"/>
          <p:nvPr/>
        </p:nvSpPr>
        <p:spPr>
          <a:xfrm>
            <a:off x="782638" y="280988"/>
            <a:ext cx="1722437" cy="461962"/>
          </a:xfrm>
          <a:prstGeom prst="rect">
            <a:avLst/>
          </a:prstGeom>
          <a:noFill/>
        </p:spPr>
        <p:txBody>
          <a:bodyPr>
            <a:spAutoFit/>
          </a:bodyPr>
          <a:lstStyle/>
          <a:p>
            <a:pPr eaLnBrk="1" fontAlgn="auto" hangingPunct="1">
              <a:spcBef>
                <a:spcPts val="0"/>
              </a:spcBef>
              <a:spcAft>
                <a:spcPts val="0"/>
              </a:spcAft>
              <a:defRPr/>
            </a:pPr>
            <a:r>
              <a:rPr lang="zh-CN" altLang="en-US" sz="2400" b="1" dirty="0">
                <a:solidFill>
                  <a:schemeClr val="accent6">
                    <a:lumMod val="75000"/>
                  </a:schemeClr>
                </a:solidFill>
                <a:latin typeface="+mn-lt"/>
                <a:ea typeface="+mn-ea"/>
              </a:rPr>
              <a:t>关键技术</a:t>
            </a:r>
            <a:endParaRPr lang="zh-CN" altLang="en-US" sz="2400" b="1" dirty="0">
              <a:solidFill>
                <a:schemeClr val="accent6">
                  <a:lumMod val="75000"/>
                </a:schemeClr>
              </a:solidFill>
              <a:latin typeface="+mn-lt"/>
              <a:ea typeface="+mn-ea"/>
            </a:endParaRPr>
          </a:p>
        </p:txBody>
      </p:sp>
      <p:grpSp>
        <p:nvGrpSpPr>
          <p:cNvPr id="34829" name="组合 17"/>
          <p:cNvGrpSpPr>
            <a:grpSpLocks noChangeAspect="1"/>
          </p:cNvGrpSpPr>
          <p:nvPr/>
        </p:nvGrpSpPr>
        <p:grpSpPr bwMode="auto">
          <a:xfrm>
            <a:off x="314325" y="277813"/>
            <a:ext cx="468313" cy="468312"/>
            <a:chOff x="1928879" y="1944350"/>
            <a:chExt cx="1129689" cy="1129689"/>
          </a:xfrm>
        </p:grpSpPr>
        <p:sp>
          <p:nvSpPr>
            <p:cNvPr id="28" name="椭圆 27"/>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29" name="Freeform 18"/>
            <p:cNvSpPr>
              <a:spLocks noEditPoints="1"/>
            </p:cNvSpPr>
            <p:nvPr/>
          </p:nvSpPr>
          <p:spPr bwMode="auto">
            <a:xfrm>
              <a:off x="2154818" y="2105187"/>
              <a:ext cx="658665" cy="792697"/>
            </a:xfrm>
            <a:custGeom>
              <a:avLst/>
              <a:gdLst>
                <a:gd name="T0" fmla="*/ 456 w 456"/>
                <a:gd name="T1" fmla="*/ 528 h 548"/>
                <a:gd name="T2" fmla="*/ 436 w 456"/>
                <a:gd name="T3" fmla="*/ 548 h 548"/>
                <a:gd name="T4" fmla="*/ 84 w 456"/>
                <a:gd name="T5" fmla="*/ 548 h 548"/>
                <a:gd name="T6" fmla="*/ 0 w 456"/>
                <a:gd name="T7" fmla="*/ 464 h 548"/>
                <a:gd name="T8" fmla="*/ 84 w 456"/>
                <a:gd name="T9" fmla="*/ 380 h 548"/>
                <a:gd name="T10" fmla="*/ 436 w 456"/>
                <a:gd name="T11" fmla="*/ 380 h 548"/>
                <a:gd name="T12" fmla="*/ 456 w 456"/>
                <a:gd name="T13" fmla="*/ 399 h 548"/>
                <a:gd name="T14" fmla="*/ 436 w 456"/>
                <a:gd name="T15" fmla="*/ 419 h 548"/>
                <a:gd name="T16" fmla="*/ 90 w 456"/>
                <a:gd name="T17" fmla="*/ 419 h 548"/>
                <a:gd name="T18" fmla="*/ 45 w 456"/>
                <a:gd name="T19" fmla="*/ 464 h 548"/>
                <a:gd name="T20" fmla="*/ 90 w 456"/>
                <a:gd name="T21" fmla="*/ 509 h 548"/>
                <a:gd name="T22" fmla="*/ 436 w 456"/>
                <a:gd name="T23" fmla="*/ 509 h 548"/>
                <a:gd name="T24" fmla="*/ 456 w 456"/>
                <a:gd name="T25" fmla="*/ 528 h 548"/>
                <a:gd name="T26" fmla="*/ 235 w 456"/>
                <a:gd name="T27" fmla="*/ 78 h 548"/>
                <a:gd name="T28" fmla="*/ 309 w 456"/>
                <a:gd name="T29" fmla="*/ 6 h 548"/>
                <a:gd name="T30" fmla="*/ 309 w 456"/>
                <a:gd name="T31" fmla="*/ 0 h 548"/>
                <a:gd name="T32" fmla="*/ 303 w 456"/>
                <a:gd name="T33" fmla="*/ 0 h 548"/>
                <a:gd name="T34" fmla="*/ 228 w 456"/>
                <a:gd name="T35" fmla="*/ 72 h 548"/>
                <a:gd name="T36" fmla="*/ 229 w 456"/>
                <a:gd name="T37" fmla="*/ 77 h 548"/>
                <a:gd name="T38" fmla="*/ 235 w 456"/>
                <a:gd name="T39" fmla="*/ 78 h 548"/>
                <a:gd name="T40" fmla="*/ 372 w 456"/>
                <a:gd name="T41" fmla="*/ 137 h 548"/>
                <a:gd name="T42" fmla="*/ 295 w 456"/>
                <a:gd name="T43" fmla="*/ 85 h 548"/>
                <a:gd name="T44" fmla="*/ 232 w 456"/>
                <a:gd name="T45" fmla="*/ 98 h 548"/>
                <a:gd name="T46" fmla="*/ 170 w 456"/>
                <a:gd name="T47" fmla="*/ 85 h 548"/>
                <a:gd name="T48" fmla="*/ 93 w 456"/>
                <a:gd name="T49" fmla="*/ 137 h 548"/>
                <a:gd name="T50" fmla="*/ 175 w 456"/>
                <a:gd name="T51" fmla="*/ 341 h 548"/>
                <a:gd name="T52" fmla="*/ 232 w 456"/>
                <a:gd name="T53" fmla="*/ 328 h 548"/>
                <a:gd name="T54" fmla="*/ 290 w 456"/>
                <a:gd name="T55" fmla="*/ 341 h 548"/>
                <a:gd name="T56" fmla="*/ 372 w 456"/>
                <a:gd name="T57" fmla="*/ 137 h 548"/>
                <a:gd name="T58" fmla="*/ 172 w 456"/>
                <a:gd name="T59" fmla="*/ 126 h 548"/>
                <a:gd name="T60" fmla="*/ 168 w 456"/>
                <a:gd name="T61" fmla="*/ 126 h 548"/>
                <a:gd name="T62" fmla="*/ 128 w 456"/>
                <a:gd name="T63" fmla="*/ 161 h 548"/>
                <a:gd name="T64" fmla="*/ 119 w 456"/>
                <a:gd name="T65" fmla="*/ 169 h 548"/>
                <a:gd name="T66" fmla="*/ 118 w 456"/>
                <a:gd name="T67" fmla="*/ 169 h 548"/>
                <a:gd name="T68" fmla="*/ 116 w 456"/>
                <a:gd name="T69" fmla="*/ 168 h 548"/>
                <a:gd name="T70" fmla="*/ 109 w 456"/>
                <a:gd name="T71" fmla="*/ 157 h 548"/>
                <a:gd name="T72" fmla="*/ 168 w 456"/>
                <a:gd name="T73" fmla="*/ 106 h 548"/>
                <a:gd name="T74" fmla="*/ 173 w 456"/>
                <a:gd name="T75" fmla="*/ 106 h 548"/>
                <a:gd name="T76" fmla="*/ 181 w 456"/>
                <a:gd name="T77" fmla="*/ 117 h 548"/>
                <a:gd name="T78" fmla="*/ 172 w 456"/>
                <a:gd name="T79" fmla="*/ 126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6" h="548">
                  <a:moveTo>
                    <a:pt x="456" y="528"/>
                  </a:moveTo>
                  <a:cubicBezTo>
                    <a:pt x="456" y="539"/>
                    <a:pt x="447" y="548"/>
                    <a:pt x="436" y="548"/>
                  </a:cubicBezTo>
                  <a:cubicBezTo>
                    <a:pt x="84" y="548"/>
                    <a:pt x="84" y="548"/>
                    <a:pt x="84" y="548"/>
                  </a:cubicBezTo>
                  <a:cubicBezTo>
                    <a:pt x="38" y="548"/>
                    <a:pt x="0" y="510"/>
                    <a:pt x="0" y="464"/>
                  </a:cubicBezTo>
                  <a:cubicBezTo>
                    <a:pt x="0" y="417"/>
                    <a:pt x="38" y="380"/>
                    <a:pt x="84" y="380"/>
                  </a:cubicBezTo>
                  <a:cubicBezTo>
                    <a:pt x="436" y="380"/>
                    <a:pt x="436" y="380"/>
                    <a:pt x="436" y="380"/>
                  </a:cubicBezTo>
                  <a:cubicBezTo>
                    <a:pt x="447" y="380"/>
                    <a:pt x="456" y="389"/>
                    <a:pt x="456" y="399"/>
                  </a:cubicBezTo>
                  <a:cubicBezTo>
                    <a:pt x="456" y="410"/>
                    <a:pt x="447" y="419"/>
                    <a:pt x="436" y="419"/>
                  </a:cubicBezTo>
                  <a:cubicBezTo>
                    <a:pt x="90" y="419"/>
                    <a:pt x="90" y="419"/>
                    <a:pt x="90" y="419"/>
                  </a:cubicBezTo>
                  <a:cubicBezTo>
                    <a:pt x="65" y="419"/>
                    <a:pt x="45" y="439"/>
                    <a:pt x="45" y="464"/>
                  </a:cubicBezTo>
                  <a:cubicBezTo>
                    <a:pt x="45" y="488"/>
                    <a:pt x="65" y="509"/>
                    <a:pt x="90" y="509"/>
                  </a:cubicBezTo>
                  <a:cubicBezTo>
                    <a:pt x="436" y="509"/>
                    <a:pt x="436" y="509"/>
                    <a:pt x="436" y="509"/>
                  </a:cubicBezTo>
                  <a:cubicBezTo>
                    <a:pt x="447" y="509"/>
                    <a:pt x="456" y="518"/>
                    <a:pt x="456" y="528"/>
                  </a:cubicBezTo>
                  <a:close/>
                  <a:moveTo>
                    <a:pt x="235" y="78"/>
                  </a:moveTo>
                  <a:cubicBezTo>
                    <a:pt x="276" y="78"/>
                    <a:pt x="309" y="45"/>
                    <a:pt x="309" y="6"/>
                  </a:cubicBezTo>
                  <a:cubicBezTo>
                    <a:pt x="309" y="4"/>
                    <a:pt x="309" y="2"/>
                    <a:pt x="309" y="0"/>
                  </a:cubicBezTo>
                  <a:cubicBezTo>
                    <a:pt x="307" y="0"/>
                    <a:pt x="305" y="0"/>
                    <a:pt x="303" y="0"/>
                  </a:cubicBezTo>
                  <a:cubicBezTo>
                    <a:pt x="262" y="0"/>
                    <a:pt x="228" y="32"/>
                    <a:pt x="228" y="72"/>
                  </a:cubicBezTo>
                  <a:cubicBezTo>
                    <a:pt x="228" y="74"/>
                    <a:pt x="228" y="76"/>
                    <a:pt x="229" y="77"/>
                  </a:cubicBezTo>
                  <a:cubicBezTo>
                    <a:pt x="231" y="78"/>
                    <a:pt x="233" y="78"/>
                    <a:pt x="235" y="78"/>
                  </a:cubicBezTo>
                  <a:close/>
                  <a:moveTo>
                    <a:pt x="372" y="137"/>
                  </a:moveTo>
                  <a:cubicBezTo>
                    <a:pt x="357" y="102"/>
                    <a:pt x="321" y="85"/>
                    <a:pt x="295" y="85"/>
                  </a:cubicBezTo>
                  <a:cubicBezTo>
                    <a:pt x="263" y="85"/>
                    <a:pt x="257" y="98"/>
                    <a:pt x="232" y="98"/>
                  </a:cubicBezTo>
                  <a:cubicBezTo>
                    <a:pt x="208" y="98"/>
                    <a:pt x="202" y="85"/>
                    <a:pt x="170" y="85"/>
                  </a:cubicBezTo>
                  <a:cubicBezTo>
                    <a:pt x="143" y="85"/>
                    <a:pt x="108" y="102"/>
                    <a:pt x="93" y="137"/>
                  </a:cubicBezTo>
                  <a:cubicBezTo>
                    <a:pt x="62" y="207"/>
                    <a:pt x="114" y="341"/>
                    <a:pt x="175" y="341"/>
                  </a:cubicBezTo>
                  <a:cubicBezTo>
                    <a:pt x="199" y="341"/>
                    <a:pt x="210" y="328"/>
                    <a:pt x="232" y="328"/>
                  </a:cubicBezTo>
                  <a:cubicBezTo>
                    <a:pt x="255" y="328"/>
                    <a:pt x="265" y="341"/>
                    <a:pt x="290" y="341"/>
                  </a:cubicBezTo>
                  <a:cubicBezTo>
                    <a:pt x="351" y="341"/>
                    <a:pt x="403" y="207"/>
                    <a:pt x="372" y="137"/>
                  </a:cubicBezTo>
                  <a:close/>
                  <a:moveTo>
                    <a:pt x="172" y="126"/>
                  </a:moveTo>
                  <a:cubicBezTo>
                    <a:pt x="170" y="126"/>
                    <a:pt x="169" y="126"/>
                    <a:pt x="168" y="126"/>
                  </a:cubicBezTo>
                  <a:cubicBezTo>
                    <a:pt x="154" y="126"/>
                    <a:pt x="132" y="138"/>
                    <a:pt x="128" y="161"/>
                  </a:cubicBezTo>
                  <a:cubicBezTo>
                    <a:pt x="127" y="165"/>
                    <a:pt x="123" y="169"/>
                    <a:pt x="119" y="169"/>
                  </a:cubicBezTo>
                  <a:cubicBezTo>
                    <a:pt x="118" y="169"/>
                    <a:pt x="118" y="169"/>
                    <a:pt x="118" y="169"/>
                  </a:cubicBezTo>
                  <a:cubicBezTo>
                    <a:pt x="118" y="169"/>
                    <a:pt x="117" y="169"/>
                    <a:pt x="116" y="168"/>
                  </a:cubicBezTo>
                  <a:cubicBezTo>
                    <a:pt x="111" y="167"/>
                    <a:pt x="108" y="162"/>
                    <a:pt x="109" y="157"/>
                  </a:cubicBezTo>
                  <a:cubicBezTo>
                    <a:pt x="115" y="125"/>
                    <a:pt x="144" y="106"/>
                    <a:pt x="168" y="106"/>
                  </a:cubicBezTo>
                  <a:cubicBezTo>
                    <a:pt x="170" y="106"/>
                    <a:pt x="171" y="106"/>
                    <a:pt x="173" y="106"/>
                  </a:cubicBezTo>
                  <a:cubicBezTo>
                    <a:pt x="178" y="107"/>
                    <a:pt x="182" y="112"/>
                    <a:pt x="181" y="117"/>
                  </a:cubicBezTo>
                  <a:cubicBezTo>
                    <a:pt x="181" y="122"/>
                    <a:pt x="177" y="126"/>
                    <a:pt x="172" y="126"/>
                  </a:cubicBezTo>
                  <a:close/>
                </a:path>
              </a:pathLst>
            </a:custGeom>
            <a:solidFill>
              <a:schemeClr val="bg1"/>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pic>
        <p:nvPicPr>
          <p:cNvPr id="2" name="图片 1"/>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829"/>
                                        </p:tgtEl>
                                        <p:attrNameLst>
                                          <p:attrName>style.visibility</p:attrName>
                                        </p:attrNameLst>
                                      </p:cBhvr>
                                      <p:to>
                                        <p:strVal val="visible"/>
                                      </p:to>
                                    </p:set>
                                    <p:anim calcmode="lin" valueType="num">
                                      <p:cBhvr additive="base">
                                        <p:cTn id="7" dur="500" fill="hold"/>
                                        <p:tgtEl>
                                          <p:spTgt spid="34829"/>
                                        </p:tgtEl>
                                        <p:attrNameLst>
                                          <p:attrName>ppt_x</p:attrName>
                                        </p:attrNameLst>
                                      </p:cBhvr>
                                      <p:tavLst>
                                        <p:tav tm="0">
                                          <p:val>
                                            <p:strVal val="#ppt_x"/>
                                          </p:val>
                                        </p:tav>
                                        <p:tav tm="100000">
                                          <p:val>
                                            <p:strVal val="#ppt_x"/>
                                          </p:val>
                                        </p:tav>
                                      </p:tavLst>
                                    </p:anim>
                                    <p:anim calcmode="lin" valueType="num">
                                      <p:cBhvr additive="base">
                                        <p:cTn id="8" dur="500" fill="hold"/>
                                        <p:tgtEl>
                                          <p:spTgt spid="3482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 presetClass="entr" presetSubtype="10" fill="hold" grpId="0" nodeType="click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checkerboard(across)">
                                      <p:cBhvr>
                                        <p:cTn id="21" dur="500"/>
                                        <p:tgtEl>
                                          <p:spTgt spid="23"/>
                                        </p:tgtEl>
                                      </p:cBhvr>
                                    </p:animEffect>
                                  </p:childTnLst>
                                </p:cTn>
                              </p:par>
                              <p:par>
                                <p:cTn id="22" presetID="5" presetClass="entr" presetSubtype="1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checkerboard(across)">
                                      <p:cBhvr>
                                        <p:cTn id="24" dur="500"/>
                                        <p:tgtEl>
                                          <p:spTgt spid="6"/>
                                        </p:tgtEl>
                                      </p:cBhvr>
                                    </p:animEffect>
                                  </p:childTnLst>
                                </p:cTn>
                              </p:par>
                              <p:par>
                                <p:cTn id="25" presetID="5" presetClass="entr" presetSubtype="1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checkerboard(across)">
                                      <p:cBhvr>
                                        <p:cTn id="27" dur="500"/>
                                        <p:tgtEl>
                                          <p:spTgt spid="21"/>
                                        </p:tgtEl>
                                      </p:cBhvr>
                                    </p:animEffect>
                                  </p:childTnLst>
                                </p:cTn>
                              </p:par>
                              <p:par>
                                <p:cTn id="28" presetID="5" presetClass="entr" presetSubtype="10" fill="hold" grpId="0" nodeType="withEffect">
                                  <p:stCondLst>
                                    <p:cond delay="0"/>
                                  </p:stCondLst>
                                  <p:childTnLst>
                                    <p:set>
                                      <p:cBhvr>
                                        <p:cTn id="29" dur="1" fill="hold">
                                          <p:stCondLst>
                                            <p:cond delay="0"/>
                                          </p:stCondLst>
                                        </p:cTn>
                                        <p:tgtEl>
                                          <p:spTgt spid="25"/>
                                        </p:tgtEl>
                                        <p:attrNameLst>
                                          <p:attrName>style.visibility</p:attrName>
                                        </p:attrNameLst>
                                      </p:cBhvr>
                                      <p:to>
                                        <p:strVal val="visible"/>
                                      </p:to>
                                    </p:set>
                                    <p:animEffect transition="in" filter="checkerboard(across)">
                                      <p:cBhvr>
                                        <p:cTn id="30" dur="500"/>
                                        <p:tgtEl>
                                          <p:spTgt spid="25"/>
                                        </p:tgtEl>
                                      </p:cBhvr>
                                    </p:animEffect>
                                  </p:childTnLst>
                                </p:cTn>
                              </p:par>
                              <p:par>
                                <p:cTn id="31" presetID="5" presetClass="entr" presetSubtype="10" fill="hold" grpId="0" nodeType="withEffect">
                                  <p:stCondLst>
                                    <p:cond delay="0"/>
                                  </p:stCondLst>
                                  <p:childTnLst>
                                    <p:set>
                                      <p:cBhvr>
                                        <p:cTn id="32" dur="1" fill="hold">
                                          <p:stCondLst>
                                            <p:cond delay="0"/>
                                          </p:stCondLst>
                                        </p:cTn>
                                        <p:tgtEl>
                                          <p:spTgt spid="3"/>
                                        </p:tgtEl>
                                        <p:attrNameLst>
                                          <p:attrName>style.visibility</p:attrName>
                                        </p:attrNameLst>
                                      </p:cBhvr>
                                      <p:to>
                                        <p:strVal val="visible"/>
                                      </p:to>
                                    </p:set>
                                    <p:animEffect transition="in" filter="checkerboard(across)">
                                      <p:cBhvr>
                                        <p:cTn id="33" dur="500"/>
                                        <p:tgtEl>
                                          <p:spTgt spid="3"/>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blinds(horizontal)">
                                      <p:cBhvr>
                                        <p:cTn id="38" dur="500"/>
                                        <p:tgtEl>
                                          <p:spTgt spid="5"/>
                                        </p:tgtEl>
                                      </p:cBhvr>
                                    </p:animEffect>
                                  </p:childTnLst>
                                </p:cTn>
                              </p:par>
                              <p:par>
                                <p:cTn id="39" presetID="3" presetClass="entr" presetSubtype="10" fill="hold" grpId="0" nodeType="withEffect">
                                  <p:stCondLst>
                                    <p:cond delay="0"/>
                                  </p:stCondLst>
                                  <p:childTnLst>
                                    <p:set>
                                      <p:cBhvr>
                                        <p:cTn id="40" dur="1" fill="hold">
                                          <p:stCondLst>
                                            <p:cond delay="0"/>
                                          </p:stCondLst>
                                        </p:cTn>
                                        <p:tgtEl>
                                          <p:spTgt spid="26"/>
                                        </p:tgtEl>
                                        <p:attrNameLst>
                                          <p:attrName>style.visibility</p:attrName>
                                        </p:attrNameLst>
                                      </p:cBhvr>
                                      <p:to>
                                        <p:strVal val="visible"/>
                                      </p:to>
                                    </p:set>
                                    <p:animEffect transition="in" filter="blinds(horizontal)">
                                      <p:cBhvr>
                                        <p:cTn id="41" dur="500"/>
                                        <p:tgtEl>
                                          <p:spTgt spid="26"/>
                                        </p:tgtEl>
                                      </p:cBhvr>
                                    </p:animEffect>
                                  </p:childTnLst>
                                </p:cTn>
                              </p:par>
                              <p:par>
                                <p:cTn id="42" presetID="3" presetClass="entr" presetSubtype="10"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blinds(horizontal)">
                                      <p:cBhvr>
                                        <p:cTn id="44" dur="500"/>
                                        <p:tgtEl>
                                          <p:spTgt spid="22"/>
                                        </p:tgtEl>
                                      </p:cBhvr>
                                    </p:animEffect>
                                  </p:childTnLst>
                                </p:cTn>
                              </p:par>
                              <p:par>
                                <p:cTn id="45" presetID="3" presetClass="entr" presetSubtype="10" fill="hold" grpId="0" nodeType="with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blinds(horizontal)">
                                      <p:cBhvr>
                                        <p:cTn id="4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3" grpId="0"/>
      <p:bldP spid="6" grpId="0" animBg="1"/>
      <p:bldP spid="21" grpId="0"/>
      <p:bldP spid="25" grpId="0" animBg="1"/>
      <p:bldP spid="3" grpId="0" animBg="1"/>
      <p:bldP spid="5" grpId="0" animBg="1"/>
      <p:bldP spid="26" grpId="0" animBg="1"/>
      <p:bldP spid="22" grpId="0"/>
      <p:bldP spid="24"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Freeform 2"/>
          <p:cNvSpPr/>
          <p:nvPr/>
        </p:nvSpPr>
        <p:spPr bwMode="auto">
          <a:xfrm>
            <a:off x="877888" y="1415733"/>
            <a:ext cx="7261225" cy="1117600"/>
          </a:xfrm>
          <a:custGeom>
            <a:avLst/>
            <a:gdLst>
              <a:gd name="T0" fmla="*/ 2134 w 2522"/>
              <a:gd name="T1" fmla="*/ 0 h 388"/>
              <a:gd name="T2" fmla="*/ 1749 w 2522"/>
              <a:gd name="T3" fmla="*/ 341 h 388"/>
              <a:gd name="T4" fmla="*/ 0 w 2522"/>
              <a:gd name="T5" fmla="*/ 341 h 388"/>
              <a:gd name="T6" fmla="*/ 0 w 2522"/>
              <a:gd name="T7" fmla="*/ 388 h 388"/>
              <a:gd name="T8" fmla="*/ 1746 w 2522"/>
              <a:gd name="T9" fmla="*/ 388 h 388"/>
              <a:gd name="T10" fmla="*/ 1803 w 2522"/>
              <a:gd name="T11" fmla="*/ 388 h 388"/>
              <a:gd name="T12" fmla="*/ 2522 w 2522"/>
              <a:gd name="T13" fmla="*/ 388 h 388"/>
              <a:gd name="T14" fmla="*/ 2134 w 2522"/>
              <a:gd name="T15" fmla="*/ 0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2" h="388">
                <a:moveTo>
                  <a:pt x="2134" y="0"/>
                </a:moveTo>
                <a:cubicBezTo>
                  <a:pt x="1936" y="0"/>
                  <a:pt x="1772" y="149"/>
                  <a:pt x="1749" y="341"/>
                </a:cubicBezTo>
                <a:cubicBezTo>
                  <a:pt x="0" y="341"/>
                  <a:pt x="0" y="341"/>
                  <a:pt x="0" y="341"/>
                </a:cubicBezTo>
                <a:cubicBezTo>
                  <a:pt x="0" y="388"/>
                  <a:pt x="0" y="388"/>
                  <a:pt x="0" y="388"/>
                </a:cubicBezTo>
                <a:cubicBezTo>
                  <a:pt x="1746" y="388"/>
                  <a:pt x="1746" y="388"/>
                  <a:pt x="1746" y="388"/>
                </a:cubicBezTo>
                <a:cubicBezTo>
                  <a:pt x="1803" y="388"/>
                  <a:pt x="1803" y="388"/>
                  <a:pt x="1803" y="388"/>
                </a:cubicBezTo>
                <a:cubicBezTo>
                  <a:pt x="2522" y="388"/>
                  <a:pt x="2522" y="388"/>
                  <a:pt x="2522" y="388"/>
                </a:cubicBezTo>
                <a:cubicBezTo>
                  <a:pt x="2522" y="174"/>
                  <a:pt x="2348" y="0"/>
                  <a:pt x="2134" y="0"/>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3"/>
          <p:cNvSpPr/>
          <p:nvPr/>
        </p:nvSpPr>
        <p:spPr bwMode="auto">
          <a:xfrm>
            <a:off x="877888" y="2668270"/>
            <a:ext cx="7261225" cy="1117600"/>
          </a:xfrm>
          <a:custGeom>
            <a:avLst/>
            <a:gdLst>
              <a:gd name="T0" fmla="*/ 2134 w 2522"/>
              <a:gd name="T1" fmla="*/ 388 h 388"/>
              <a:gd name="T2" fmla="*/ 1749 w 2522"/>
              <a:gd name="T3" fmla="*/ 48 h 388"/>
              <a:gd name="T4" fmla="*/ 0 w 2522"/>
              <a:gd name="T5" fmla="*/ 48 h 388"/>
              <a:gd name="T6" fmla="*/ 0 w 2522"/>
              <a:gd name="T7" fmla="*/ 0 h 388"/>
              <a:gd name="T8" fmla="*/ 1746 w 2522"/>
              <a:gd name="T9" fmla="*/ 0 h 388"/>
              <a:gd name="T10" fmla="*/ 1803 w 2522"/>
              <a:gd name="T11" fmla="*/ 0 h 388"/>
              <a:gd name="T12" fmla="*/ 2522 w 2522"/>
              <a:gd name="T13" fmla="*/ 0 h 388"/>
              <a:gd name="T14" fmla="*/ 2134 w 2522"/>
              <a:gd name="T15" fmla="*/ 388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2" h="388">
                <a:moveTo>
                  <a:pt x="2134" y="388"/>
                </a:moveTo>
                <a:cubicBezTo>
                  <a:pt x="1936" y="388"/>
                  <a:pt x="1772" y="240"/>
                  <a:pt x="1749" y="48"/>
                </a:cubicBezTo>
                <a:cubicBezTo>
                  <a:pt x="0" y="48"/>
                  <a:pt x="0" y="48"/>
                  <a:pt x="0" y="48"/>
                </a:cubicBezTo>
                <a:cubicBezTo>
                  <a:pt x="0" y="0"/>
                  <a:pt x="0" y="0"/>
                  <a:pt x="0" y="0"/>
                </a:cubicBezTo>
                <a:cubicBezTo>
                  <a:pt x="1746" y="0"/>
                  <a:pt x="1746" y="0"/>
                  <a:pt x="1746" y="0"/>
                </a:cubicBezTo>
                <a:cubicBezTo>
                  <a:pt x="1803" y="0"/>
                  <a:pt x="1803" y="0"/>
                  <a:pt x="1803" y="0"/>
                </a:cubicBezTo>
                <a:cubicBezTo>
                  <a:pt x="2522" y="0"/>
                  <a:pt x="2522" y="0"/>
                  <a:pt x="2522" y="0"/>
                </a:cubicBezTo>
                <a:cubicBezTo>
                  <a:pt x="2522" y="215"/>
                  <a:pt x="2348" y="388"/>
                  <a:pt x="2134" y="388"/>
                </a:cubicBezTo>
                <a:close/>
              </a:path>
            </a:pathLst>
          </a:custGeom>
          <a:solidFill>
            <a:schemeClr val="accent6"/>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6" name="Freeform 4"/>
          <p:cNvSpPr/>
          <p:nvPr/>
        </p:nvSpPr>
        <p:spPr bwMode="auto">
          <a:xfrm>
            <a:off x="878205" y="1106805"/>
            <a:ext cx="6214745" cy="288925"/>
          </a:xfrm>
          <a:custGeom>
            <a:avLst/>
            <a:gdLst>
              <a:gd name="T0" fmla="*/ 0 w 3883"/>
              <a:gd name="T1" fmla="*/ 0 h 177"/>
              <a:gd name="T2" fmla="*/ 3883 w 3883"/>
              <a:gd name="T3" fmla="*/ 0 h 177"/>
              <a:gd name="T4" fmla="*/ 3883 w 3883"/>
              <a:gd name="T5" fmla="*/ 177 h 177"/>
            </a:gdLst>
            <a:ahLst/>
            <a:cxnLst>
              <a:cxn ang="0">
                <a:pos x="T0" y="T1"/>
              </a:cxn>
              <a:cxn ang="0">
                <a:pos x="T2" y="T3"/>
              </a:cxn>
              <a:cxn ang="0">
                <a:pos x="T4" y="T5"/>
              </a:cxn>
            </a:cxnLst>
            <a:rect l="0" t="0" r="r" b="b"/>
            <a:pathLst>
              <a:path w="3883" h="177">
                <a:moveTo>
                  <a:pt x="0" y="0"/>
                </a:moveTo>
                <a:lnTo>
                  <a:pt x="3883" y="0"/>
                </a:lnTo>
                <a:lnTo>
                  <a:pt x="3883" y="177"/>
                </a:lnTo>
              </a:path>
            </a:pathLst>
          </a:custGeom>
          <a:noFill/>
          <a:ln w="12700" cap="flat" cmpd="sng">
            <a:solidFill>
              <a:schemeClr val="accent6">
                <a:lumMod val="75000"/>
              </a:schemeClr>
            </a:solidFill>
            <a:round/>
            <a:tailEnd type="oval" w="med" len="med"/>
          </a:ln>
          <a:extLst>
            <a:ext uri="{909E8E84-426E-40DD-AFC4-6F175D3DCCD1}">
              <a14:hiddenFill xmlns:a14="http://schemas.microsoft.com/office/drawing/2010/main">
                <a:solidFill>
                  <a:srgbClr val="FFFFFF"/>
                </a:solidFill>
              </a14:hiddenFill>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9" name="Freeform 5"/>
          <p:cNvSpPr/>
          <p:nvPr/>
        </p:nvSpPr>
        <p:spPr bwMode="auto">
          <a:xfrm>
            <a:off x="911225" y="3785870"/>
            <a:ext cx="6181725" cy="1017905"/>
          </a:xfrm>
          <a:custGeom>
            <a:avLst/>
            <a:gdLst>
              <a:gd name="T0" fmla="*/ 0 w 3883"/>
              <a:gd name="T1" fmla="*/ 176 h 176"/>
              <a:gd name="T2" fmla="*/ 3883 w 3883"/>
              <a:gd name="T3" fmla="*/ 176 h 176"/>
              <a:gd name="T4" fmla="*/ 3883 w 3883"/>
              <a:gd name="T5" fmla="*/ 0 h 176"/>
            </a:gdLst>
            <a:ahLst/>
            <a:cxnLst>
              <a:cxn ang="0">
                <a:pos x="T0" y="T1"/>
              </a:cxn>
              <a:cxn ang="0">
                <a:pos x="T2" y="T3"/>
              </a:cxn>
              <a:cxn ang="0">
                <a:pos x="T4" y="T5"/>
              </a:cxn>
            </a:cxnLst>
            <a:rect l="0" t="0" r="r" b="b"/>
            <a:pathLst>
              <a:path w="3883" h="176">
                <a:moveTo>
                  <a:pt x="0" y="176"/>
                </a:moveTo>
                <a:lnTo>
                  <a:pt x="3883" y="176"/>
                </a:lnTo>
                <a:lnTo>
                  <a:pt x="3883" y="0"/>
                </a:lnTo>
              </a:path>
            </a:pathLst>
          </a:custGeom>
          <a:noFill/>
          <a:ln w="12700" cap="flat" cmpd="sng">
            <a:solidFill>
              <a:schemeClr val="accent6">
                <a:lumMod val="60000"/>
                <a:lumOff val="40000"/>
              </a:schemeClr>
            </a:solidFill>
            <a:round/>
            <a:tailEnd type="oval" w="med" len="med"/>
          </a:ln>
          <a:extLst>
            <a:ext uri="{909E8E84-426E-40DD-AFC4-6F175D3DCCD1}">
              <a14:hiddenFill xmlns:a14="http://schemas.microsoft.com/office/drawing/2010/main">
                <a:solidFill>
                  <a:srgbClr val="FFFFFF"/>
                </a:solidFill>
              </a14:hiddenFill>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21" name="Rectangle 10"/>
          <p:cNvSpPr>
            <a:spLocks noChangeArrowheads="1"/>
          </p:cNvSpPr>
          <p:nvPr/>
        </p:nvSpPr>
        <p:spPr bwMode="auto">
          <a:xfrm>
            <a:off x="6690043" y="1702435"/>
            <a:ext cx="762000" cy="230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eaLnBrk="1" fontAlgn="auto" hangingPunct="1">
              <a:spcBef>
                <a:spcPts val="0"/>
              </a:spcBef>
              <a:spcAft>
                <a:spcPts val="0"/>
              </a:spcAft>
              <a:defRPr/>
            </a:pPr>
            <a:r>
              <a:rPr lang="zh-CN" sz="1500" b="1" dirty="0">
                <a:solidFill>
                  <a:schemeClr val="bg1"/>
                </a:solidFill>
                <a:latin typeface="微软雅黑" panose="020B0503020204020204" pitchFamily="34" charset="-122"/>
              </a:rPr>
              <a:t>问题引出</a:t>
            </a:r>
            <a:endParaRPr lang="zh-CN" sz="1350" b="1" dirty="0">
              <a:solidFill>
                <a:schemeClr val="bg1"/>
              </a:solidFill>
              <a:latin typeface="+mn-lt"/>
              <a:ea typeface="+mn-ea"/>
            </a:endParaRPr>
          </a:p>
        </p:txBody>
      </p:sp>
      <p:sp>
        <p:nvSpPr>
          <p:cNvPr id="22" name="Rectangle 11"/>
          <p:cNvSpPr>
            <a:spLocks noChangeArrowheads="1"/>
          </p:cNvSpPr>
          <p:nvPr/>
        </p:nvSpPr>
        <p:spPr bwMode="auto">
          <a:xfrm>
            <a:off x="6837998" y="2867343"/>
            <a:ext cx="762000" cy="230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eaLnBrk="1" fontAlgn="auto" hangingPunct="1">
              <a:spcBef>
                <a:spcPts val="0"/>
              </a:spcBef>
              <a:spcAft>
                <a:spcPts val="0"/>
              </a:spcAft>
              <a:defRPr/>
            </a:pPr>
            <a:r>
              <a:rPr lang="zh-CN" sz="1500" b="1" dirty="0">
                <a:solidFill>
                  <a:schemeClr val="bg1"/>
                </a:solidFill>
                <a:latin typeface="微软雅黑" panose="020B0503020204020204" pitchFamily="34" charset="-122"/>
              </a:rPr>
              <a:t>处理方法</a:t>
            </a:r>
            <a:endParaRPr lang="zh-CN" sz="1350" b="1" dirty="0">
              <a:solidFill>
                <a:schemeClr val="bg1"/>
              </a:solidFill>
              <a:latin typeface="+mn-lt"/>
              <a:ea typeface="+mn-ea"/>
            </a:endParaRPr>
          </a:p>
        </p:txBody>
      </p:sp>
      <p:sp>
        <p:nvSpPr>
          <p:cNvPr id="23" name="Text Box 65"/>
          <p:cNvSpPr txBox="1">
            <a:spLocks noChangeArrowheads="1"/>
          </p:cNvSpPr>
          <p:nvPr/>
        </p:nvSpPr>
        <p:spPr bwMode="auto">
          <a:xfrm>
            <a:off x="911225" y="1532255"/>
            <a:ext cx="4994275" cy="570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pPr>
            <a:r>
              <a:rPr lang="zh-CN" sz="1200" b="1">
                <a:solidFill>
                  <a:srgbClr val="3A3A3A"/>
                </a:solidFill>
              </a:rPr>
              <a:t>手机号码登录</a:t>
            </a:r>
            <a:endParaRPr lang="zh-CN" sz="1200" b="1">
              <a:solidFill>
                <a:srgbClr val="3A3A3A"/>
              </a:solidFill>
            </a:endParaRPr>
          </a:p>
          <a:p>
            <a:pPr eaLnBrk="1" hangingPunct="1">
              <a:lnSpc>
                <a:spcPct val="120000"/>
              </a:lnSpc>
            </a:pPr>
            <a:r>
              <a:rPr lang="zh-CN" altLang="en-US" sz="1400">
                <a:solidFill>
                  <a:srgbClr val="3A3A3A"/>
                </a:solidFill>
                <a:sym typeface="Arial" panose="020B0604020202020204" pitchFamily="34" charset="0"/>
              </a:rPr>
              <a:t>通过输入手机号码和图片验证码以及短信验证码进行登录</a:t>
            </a:r>
            <a:endParaRPr lang="zh-CN" altLang="en-US" sz="1400">
              <a:solidFill>
                <a:srgbClr val="3A3A3A"/>
              </a:solidFill>
              <a:sym typeface="Arial" panose="020B0604020202020204" pitchFamily="34" charset="0"/>
            </a:endParaRPr>
          </a:p>
        </p:txBody>
      </p:sp>
      <p:sp>
        <p:nvSpPr>
          <p:cNvPr id="24" name="Text Box 65"/>
          <p:cNvSpPr txBox="1">
            <a:spLocks noChangeArrowheads="1"/>
          </p:cNvSpPr>
          <p:nvPr/>
        </p:nvSpPr>
        <p:spPr bwMode="auto">
          <a:xfrm>
            <a:off x="911225" y="2969260"/>
            <a:ext cx="5263515" cy="16046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pPr>
            <a:r>
              <a:rPr lang="zh-CN" sz="1200" b="1">
                <a:solidFill>
                  <a:srgbClr val="3A3A3A"/>
                </a:solidFill>
              </a:rPr>
              <a:t>处理方法</a:t>
            </a:r>
            <a:endParaRPr lang="zh-CN" sz="1200" b="1">
              <a:solidFill>
                <a:srgbClr val="3A3A3A"/>
              </a:solidFill>
            </a:endParaRPr>
          </a:p>
          <a:p>
            <a:pPr eaLnBrk="1" hangingPunct="1">
              <a:lnSpc>
                <a:spcPct val="120000"/>
              </a:lnSpc>
            </a:pPr>
            <a:r>
              <a:rPr lang="zh-CN" altLang="en-US" sz="1400">
                <a:solidFill>
                  <a:srgbClr val="3A3A3A"/>
                </a:solidFill>
                <a:latin typeface="微软雅黑" panose="020B0503020204020204" pitchFamily="34" charset="-122"/>
                <a:sym typeface="+mn-ea"/>
              </a:rPr>
              <a:t>之后用户通过输入的手机验证码登录系统，后端再进行手机号码和手机验证码是否正确来判断用户是否可以登录成功，如果不正确提示输入准确的手机验证码，如若正确提示用户登录成功，并将用户的手机号码存到cookie中，之后 前端通过cookie中是否存在用户的手机号码来判断当前是否为登陆状态。</a:t>
            </a:r>
            <a:endParaRPr lang="zh-CN" altLang="en-US" sz="1400">
              <a:solidFill>
                <a:srgbClr val="3A3A3A"/>
              </a:solidFill>
              <a:latin typeface="微软雅黑" panose="020B0503020204020204" pitchFamily="34" charset="-122"/>
            </a:endParaRPr>
          </a:p>
        </p:txBody>
      </p:sp>
      <p:sp>
        <p:nvSpPr>
          <p:cNvPr id="25" name="Freeform 103"/>
          <p:cNvSpPr>
            <a:spLocks noEditPoints="1" noChangeArrowheads="1"/>
          </p:cNvSpPr>
          <p:nvPr/>
        </p:nvSpPr>
        <p:spPr bwMode="auto">
          <a:xfrm>
            <a:off x="6838315" y="1932940"/>
            <a:ext cx="465138" cy="358775"/>
          </a:xfrm>
          <a:custGeom>
            <a:avLst/>
            <a:gdLst>
              <a:gd name="T0" fmla="*/ 33 w 97"/>
              <a:gd name="T1" fmla="*/ 75 h 75"/>
              <a:gd name="T2" fmla="*/ 44 w 97"/>
              <a:gd name="T3" fmla="*/ 75 h 75"/>
              <a:gd name="T4" fmla="*/ 47 w 97"/>
              <a:gd name="T5" fmla="*/ 73 h 75"/>
              <a:gd name="T6" fmla="*/ 47 w 97"/>
              <a:gd name="T7" fmla="*/ 49 h 75"/>
              <a:gd name="T8" fmla="*/ 39 w 97"/>
              <a:gd name="T9" fmla="*/ 45 h 75"/>
              <a:gd name="T10" fmla="*/ 30 w 97"/>
              <a:gd name="T11" fmla="*/ 50 h 75"/>
              <a:gd name="T12" fmla="*/ 30 w 97"/>
              <a:gd name="T13" fmla="*/ 73 h 75"/>
              <a:gd name="T14" fmla="*/ 33 w 97"/>
              <a:gd name="T15" fmla="*/ 75 h 75"/>
              <a:gd name="T16" fmla="*/ 0 w 97"/>
              <a:gd name="T17" fmla="*/ 49 h 75"/>
              <a:gd name="T18" fmla="*/ 37 w 97"/>
              <a:gd name="T19" fmla="*/ 28 h 75"/>
              <a:gd name="T20" fmla="*/ 39 w 97"/>
              <a:gd name="T21" fmla="*/ 26 h 75"/>
              <a:gd name="T22" fmla="*/ 41 w 97"/>
              <a:gd name="T23" fmla="*/ 28 h 75"/>
              <a:gd name="T24" fmla="*/ 52 w 97"/>
              <a:gd name="T25" fmla="*/ 34 h 75"/>
              <a:gd name="T26" fmla="*/ 81 w 97"/>
              <a:gd name="T27" fmla="*/ 9 h 75"/>
              <a:gd name="T28" fmla="*/ 77 w 97"/>
              <a:gd name="T29" fmla="*/ 4 h 75"/>
              <a:gd name="T30" fmla="*/ 87 w 97"/>
              <a:gd name="T31" fmla="*/ 2 h 75"/>
              <a:gd name="T32" fmla="*/ 97 w 97"/>
              <a:gd name="T33" fmla="*/ 0 h 75"/>
              <a:gd name="T34" fmla="*/ 94 w 97"/>
              <a:gd name="T35" fmla="*/ 10 h 75"/>
              <a:gd name="T36" fmla="*/ 91 w 97"/>
              <a:gd name="T37" fmla="*/ 19 h 75"/>
              <a:gd name="T38" fmla="*/ 87 w 97"/>
              <a:gd name="T39" fmla="*/ 15 h 75"/>
              <a:gd name="T40" fmla="*/ 55 w 97"/>
              <a:gd name="T41" fmla="*/ 42 h 75"/>
              <a:gd name="T42" fmla="*/ 53 w 97"/>
              <a:gd name="T43" fmla="*/ 44 h 75"/>
              <a:gd name="T44" fmla="*/ 50 w 97"/>
              <a:gd name="T45" fmla="*/ 43 h 75"/>
              <a:gd name="T46" fmla="*/ 39 w 97"/>
              <a:gd name="T47" fmla="*/ 36 h 75"/>
              <a:gd name="T48" fmla="*/ 5 w 97"/>
              <a:gd name="T49" fmla="*/ 57 h 75"/>
              <a:gd name="T50" fmla="*/ 0 w 97"/>
              <a:gd name="T51" fmla="*/ 49 h 75"/>
              <a:gd name="T52" fmla="*/ 10 w 97"/>
              <a:gd name="T53" fmla="*/ 75 h 75"/>
              <a:gd name="T54" fmla="*/ 21 w 97"/>
              <a:gd name="T55" fmla="*/ 75 h 75"/>
              <a:gd name="T56" fmla="*/ 23 w 97"/>
              <a:gd name="T57" fmla="*/ 73 h 75"/>
              <a:gd name="T58" fmla="*/ 23 w 97"/>
              <a:gd name="T59" fmla="*/ 54 h 75"/>
              <a:gd name="T60" fmla="*/ 7 w 97"/>
              <a:gd name="T61" fmla="*/ 64 h 75"/>
              <a:gd name="T62" fmla="*/ 7 w 97"/>
              <a:gd name="T63" fmla="*/ 73 h 75"/>
              <a:gd name="T64" fmla="*/ 10 w 97"/>
              <a:gd name="T65" fmla="*/ 75 h 75"/>
              <a:gd name="T66" fmla="*/ 56 w 97"/>
              <a:gd name="T67" fmla="*/ 75 h 75"/>
              <a:gd name="T68" fmla="*/ 67 w 97"/>
              <a:gd name="T69" fmla="*/ 75 h 75"/>
              <a:gd name="T70" fmla="*/ 70 w 97"/>
              <a:gd name="T71" fmla="*/ 73 h 75"/>
              <a:gd name="T72" fmla="*/ 70 w 97"/>
              <a:gd name="T73" fmla="*/ 39 h 75"/>
              <a:gd name="T74" fmla="*/ 70 w 97"/>
              <a:gd name="T75" fmla="*/ 39 h 75"/>
              <a:gd name="T76" fmla="*/ 54 w 97"/>
              <a:gd name="T77" fmla="*/ 53 h 75"/>
              <a:gd name="T78" fmla="*/ 53 w 97"/>
              <a:gd name="T79" fmla="*/ 52 h 75"/>
              <a:gd name="T80" fmla="*/ 53 w 97"/>
              <a:gd name="T81" fmla="*/ 73 h 75"/>
              <a:gd name="T82" fmla="*/ 56 w 97"/>
              <a:gd name="T83" fmla="*/ 75 h 75"/>
              <a:gd name="T84" fmla="*/ 79 w 97"/>
              <a:gd name="T85" fmla="*/ 75 h 75"/>
              <a:gd name="T86" fmla="*/ 90 w 97"/>
              <a:gd name="T87" fmla="*/ 75 h 75"/>
              <a:gd name="T88" fmla="*/ 93 w 97"/>
              <a:gd name="T89" fmla="*/ 73 h 75"/>
              <a:gd name="T90" fmla="*/ 93 w 97"/>
              <a:gd name="T91" fmla="*/ 32 h 75"/>
              <a:gd name="T92" fmla="*/ 86 w 97"/>
              <a:gd name="T93" fmla="*/ 24 h 75"/>
              <a:gd name="T94" fmla="*/ 77 w 97"/>
              <a:gd name="T95" fmla="*/ 33 h 75"/>
              <a:gd name="T96" fmla="*/ 77 w 97"/>
              <a:gd name="T97" fmla="*/ 73 h 75"/>
              <a:gd name="T98" fmla="*/ 79 w 97"/>
              <a:gd name="T99" fmla="*/ 75 h 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97"/>
              <a:gd name="T151" fmla="*/ 0 h 75"/>
              <a:gd name="T152" fmla="*/ 97 w 97"/>
              <a:gd name="T153" fmla="*/ 75 h 75"/>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97" h="75">
                <a:moveTo>
                  <a:pt x="33" y="75"/>
                </a:moveTo>
                <a:cubicBezTo>
                  <a:pt x="37" y="75"/>
                  <a:pt x="40" y="75"/>
                  <a:pt x="44" y="75"/>
                </a:cubicBezTo>
                <a:cubicBezTo>
                  <a:pt x="45" y="75"/>
                  <a:pt x="47" y="74"/>
                  <a:pt x="47" y="73"/>
                </a:cubicBezTo>
                <a:cubicBezTo>
                  <a:pt x="47" y="49"/>
                  <a:pt x="47" y="49"/>
                  <a:pt x="47" y="49"/>
                </a:cubicBezTo>
                <a:cubicBezTo>
                  <a:pt x="39" y="45"/>
                  <a:pt x="39" y="45"/>
                  <a:pt x="39" y="45"/>
                </a:cubicBezTo>
                <a:cubicBezTo>
                  <a:pt x="30" y="50"/>
                  <a:pt x="30" y="50"/>
                  <a:pt x="30" y="50"/>
                </a:cubicBezTo>
                <a:cubicBezTo>
                  <a:pt x="30" y="73"/>
                  <a:pt x="30" y="73"/>
                  <a:pt x="30" y="73"/>
                </a:cubicBezTo>
                <a:cubicBezTo>
                  <a:pt x="30" y="74"/>
                  <a:pt x="31" y="75"/>
                  <a:pt x="33" y="75"/>
                </a:cubicBezTo>
                <a:close/>
                <a:moveTo>
                  <a:pt x="0" y="49"/>
                </a:moveTo>
                <a:cubicBezTo>
                  <a:pt x="37" y="28"/>
                  <a:pt x="37" y="28"/>
                  <a:pt x="37" y="28"/>
                </a:cubicBezTo>
                <a:cubicBezTo>
                  <a:pt x="39" y="26"/>
                  <a:pt x="39" y="26"/>
                  <a:pt x="39" y="26"/>
                </a:cubicBezTo>
                <a:cubicBezTo>
                  <a:pt x="41" y="28"/>
                  <a:pt x="41" y="28"/>
                  <a:pt x="41" y="28"/>
                </a:cubicBezTo>
                <a:cubicBezTo>
                  <a:pt x="52" y="34"/>
                  <a:pt x="52" y="34"/>
                  <a:pt x="52" y="34"/>
                </a:cubicBezTo>
                <a:cubicBezTo>
                  <a:pt x="81" y="9"/>
                  <a:pt x="81" y="9"/>
                  <a:pt x="81" y="9"/>
                </a:cubicBezTo>
                <a:cubicBezTo>
                  <a:pt x="77" y="4"/>
                  <a:pt x="77" y="4"/>
                  <a:pt x="77" y="4"/>
                </a:cubicBezTo>
                <a:cubicBezTo>
                  <a:pt x="87" y="2"/>
                  <a:pt x="87" y="2"/>
                  <a:pt x="87" y="2"/>
                </a:cubicBezTo>
                <a:cubicBezTo>
                  <a:pt x="97" y="0"/>
                  <a:pt x="97" y="0"/>
                  <a:pt x="97" y="0"/>
                </a:cubicBezTo>
                <a:cubicBezTo>
                  <a:pt x="94" y="10"/>
                  <a:pt x="94" y="10"/>
                  <a:pt x="94" y="10"/>
                </a:cubicBezTo>
                <a:cubicBezTo>
                  <a:pt x="91" y="19"/>
                  <a:pt x="91" y="19"/>
                  <a:pt x="91" y="19"/>
                </a:cubicBezTo>
                <a:cubicBezTo>
                  <a:pt x="87" y="15"/>
                  <a:pt x="87" y="15"/>
                  <a:pt x="87" y="15"/>
                </a:cubicBezTo>
                <a:cubicBezTo>
                  <a:pt x="55" y="42"/>
                  <a:pt x="55" y="42"/>
                  <a:pt x="55" y="42"/>
                </a:cubicBezTo>
                <a:cubicBezTo>
                  <a:pt x="53" y="44"/>
                  <a:pt x="53" y="44"/>
                  <a:pt x="53" y="44"/>
                </a:cubicBezTo>
                <a:cubicBezTo>
                  <a:pt x="50" y="43"/>
                  <a:pt x="50" y="43"/>
                  <a:pt x="50" y="43"/>
                </a:cubicBezTo>
                <a:cubicBezTo>
                  <a:pt x="39" y="36"/>
                  <a:pt x="39" y="36"/>
                  <a:pt x="39" y="36"/>
                </a:cubicBezTo>
                <a:cubicBezTo>
                  <a:pt x="5" y="57"/>
                  <a:pt x="5" y="57"/>
                  <a:pt x="5" y="57"/>
                </a:cubicBezTo>
                <a:cubicBezTo>
                  <a:pt x="0" y="49"/>
                  <a:pt x="0" y="49"/>
                  <a:pt x="0" y="49"/>
                </a:cubicBezTo>
                <a:close/>
                <a:moveTo>
                  <a:pt x="10" y="75"/>
                </a:moveTo>
                <a:cubicBezTo>
                  <a:pt x="21" y="75"/>
                  <a:pt x="21" y="75"/>
                  <a:pt x="21" y="75"/>
                </a:cubicBezTo>
                <a:cubicBezTo>
                  <a:pt x="22" y="75"/>
                  <a:pt x="23" y="74"/>
                  <a:pt x="23" y="73"/>
                </a:cubicBezTo>
                <a:cubicBezTo>
                  <a:pt x="23" y="54"/>
                  <a:pt x="23" y="54"/>
                  <a:pt x="23" y="54"/>
                </a:cubicBezTo>
                <a:cubicBezTo>
                  <a:pt x="7" y="64"/>
                  <a:pt x="7" y="64"/>
                  <a:pt x="7" y="64"/>
                </a:cubicBezTo>
                <a:cubicBezTo>
                  <a:pt x="7" y="73"/>
                  <a:pt x="7" y="73"/>
                  <a:pt x="7" y="73"/>
                </a:cubicBezTo>
                <a:cubicBezTo>
                  <a:pt x="7" y="74"/>
                  <a:pt x="8" y="75"/>
                  <a:pt x="10" y="75"/>
                </a:cubicBezTo>
                <a:close/>
                <a:moveTo>
                  <a:pt x="56" y="75"/>
                </a:moveTo>
                <a:cubicBezTo>
                  <a:pt x="60" y="75"/>
                  <a:pt x="63" y="75"/>
                  <a:pt x="67" y="75"/>
                </a:cubicBezTo>
                <a:cubicBezTo>
                  <a:pt x="69" y="75"/>
                  <a:pt x="70" y="74"/>
                  <a:pt x="70" y="73"/>
                </a:cubicBezTo>
                <a:cubicBezTo>
                  <a:pt x="70" y="62"/>
                  <a:pt x="70" y="50"/>
                  <a:pt x="70" y="39"/>
                </a:cubicBezTo>
                <a:cubicBezTo>
                  <a:pt x="70" y="39"/>
                  <a:pt x="70" y="39"/>
                  <a:pt x="70" y="39"/>
                </a:cubicBezTo>
                <a:cubicBezTo>
                  <a:pt x="54" y="53"/>
                  <a:pt x="54" y="53"/>
                  <a:pt x="54" y="53"/>
                </a:cubicBezTo>
                <a:cubicBezTo>
                  <a:pt x="53" y="52"/>
                  <a:pt x="53" y="52"/>
                  <a:pt x="53" y="52"/>
                </a:cubicBezTo>
                <a:cubicBezTo>
                  <a:pt x="53" y="73"/>
                  <a:pt x="53" y="73"/>
                  <a:pt x="53" y="73"/>
                </a:cubicBezTo>
                <a:cubicBezTo>
                  <a:pt x="53" y="74"/>
                  <a:pt x="55" y="75"/>
                  <a:pt x="56" y="75"/>
                </a:cubicBezTo>
                <a:close/>
                <a:moveTo>
                  <a:pt x="79" y="75"/>
                </a:moveTo>
                <a:cubicBezTo>
                  <a:pt x="90" y="75"/>
                  <a:pt x="90" y="75"/>
                  <a:pt x="90" y="75"/>
                </a:cubicBezTo>
                <a:cubicBezTo>
                  <a:pt x="92" y="75"/>
                  <a:pt x="93" y="74"/>
                  <a:pt x="93" y="73"/>
                </a:cubicBezTo>
                <a:cubicBezTo>
                  <a:pt x="93" y="32"/>
                  <a:pt x="93" y="32"/>
                  <a:pt x="93" y="32"/>
                </a:cubicBezTo>
                <a:cubicBezTo>
                  <a:pt x="86" y="24"/>
                  <a:pt x="86" y="24"/>
                  <a:pt x="86" y="24"/>
                </a:cubicBezTo>
                <a:cubicBezTo>
                  <a:pt x="77" y="33"/>
                  <a:pt x="77" y="33"/>
                  <a:pt x="77" y="33"/>
                </a:cubicBezTo>
                <a:cubicBezTo>
                  <a:pt x="77" y="73"/>
                  <a:pt x="77" y="73"/>
                  <a:pt x="77" y="73"/>
                </a:cubicBezTo>
                <a:cubicBezTo>
                  <a:pt x="77" y="74"/>
                  <a:pt x="78" y="75"/>
                  <a:pt x="79" y="75"/>
                </a:cubicBezTo>
                <a:close/>
              </a:path>
            </a:pathLst>
          </a:custGeom>
          <a:solidFill>
            <a:schemeClr val="bg1"/>
          </a:solidFill>
          <a:ln>
            <a:noFill/>
          </a:ln>
        </p:spPr>
        <p:txBody>
          <a:bodyPr/>
          <a:lstStyle/>
          <a:p>
            <a:pPr eaLnBrk="1" fontAlgn="auto" hangingPunct="1">
              <a:spcBef>
                <a:spcPts val="0"/>
              </a:spcBef>
              <a:spcAft>
                <a:spcPts val="0"/>
              </a:spcAft>
              <a:defRPr/>
            </a:pPr>
            <a:endParaRPr lang="zh-CN" altLang="zh-CN" sz="1350">
              <a:solidFill>
                <a:srgbClr val="000000"/>
              </a:solidFill>
              <a:latin typeface="Calibri" panose="020F0502020204030204" pitchFamily="34" charset="0"/>
              <a:ea typeface="+mn-ea"/>
              <a:sym typeface="宋体" panose="02010600030101010101" pitchFamily="2" charset="-122"/>
            </a:endParaRPr>
          </a:p>
        </p:txBody>
      </p:sp>
      <p:sp>
        <p:nvSpPr>
          <p:cNvPr id="26" name="Freeform 33"/>
          <p:cNvSpPr>
            <a:spLocks noEditPoints="1" noChangeArrowheads="1"/>
          </p:cNvSpPr>
          <p:nvPr/>
        </p:nvSpPr>
        <p:spPr bwMode="auto">
          <a:xfrm>
            <a:off x="6891020" y="3214370"/>
            <a:ext cx="412750" cy="266700"/>
          </a:xfrm>
          <a:custGeom>
            <a:avLst/>
            <a:gdLst>
              <a:gd name="T0" fmla="*/ 13 w 94"/>
              <a:gd name="T1" fmla="*/ 0 h 61"/>
              <a:gd name="T2" fmla="*/ 82 w 94"/>
              <a:gd name="T3" fmla="*/ 0 h 61"/>
              <a:gd name="T4" fmla="*/ 89 w 94"/>
              <a:gd name="T5" fmla="*/ 2 h 61"/>
              <a:gd name="T6" fmla="*/ 47 w 94"/>
              <a:gd name="T7" fmla="*/ 33 h 61"/>
              <a:gd name="T8" fmla="*/ 6 w 94"/>
              <a:gd name="T9" fmla="*/ 2 h 61"/>
              <a:gd name="T10" fmla="*/ 13 w 94"/>
              <a:gd name="T11" fmla="*/ 0 h 61"/>
              <a:gd name="T12" fmla="*/ 94 w 94"/>
              <a:gd name="T13" fmla="*/ 9 h 61"/>
              <a:gd name="T14" fmla="*/ 67 w 94"/>
              <a:gd name="T15" fmla="*/ 29 h 61"/>
              <a:gd name="T16" fmla="*/ 93 w 94"/>
              <a:gd name="T17" fmla="*/ 53 h 61"/>
              <a:gd name="T18" fmla="*/ 94 w 94"/>
              <a:gd name="T19" fmla="*/ 48 h 61"/>
              <a:gd name="T20" fmla="*/ 94 w 94"/>
              <a:gd name="T21" fmla="*/ 12 h 61"/>
              <a:gd name="T22" fmla="*/ 94 w 94"/>
              <a:gd name="T23" fmla="*/ 9 h 61"/>
              <a:gd name="T24" fmla="*/ 87 w 94"/>
              <a:gd name="T25" fmla="*/ 60 h 61"/>
              <a:gd name="T26" fmla="*/ 82 w 94"/>
              <a:gd name="T27" fmla="*/ 61 h 61"/>
              <a:gd name="T28" fmla="*/ 13 w 94"/>
              <a:gd name="T29" fmla="*/ 61 h 61"/>
              <a:gd name="T30" fmla="*/ 6 w 94"/>
              <a:gd name="T31" fmla="*/ 59 h 61"/>
              <a:gd name="T32" fmla="*/ 34 w 94"/>
              <a:gd name="T33" fmla="*/ 34 h 61"/>
              <a:gd name="T34" fmla="*/ 44 w 94"/>
              <a:gd name="T35" fmla="*/ 42 h 61"/>
              <a:gd name="T36" fmla="*/ 47 w 94"/>
              <a:gd name="T37" fmla="*/ 44 h 61"/>
              <a:gd name="T38" fmla="*/ 50 w 94"/>
              <a:gd name="T39" fmla="*/ 42 h 61"/>
              <a:gd name="T40" fmla="*/ 60 w 94"/>
              <a:gd name="T41" fmla="*/ 35 h 61"/>
              <a:gd name="T42" fmla="*/ 87 w 94"/>
              <a:gd name="T43" fmla="*/ 60 h 61"/>
              <a:gd name="T44" fmla="*/ 1 w 94"/>
              <a:gd name="T45" fmla="*/ 52 h 61"/>
              <a:gd name="T46" fmla="*/ 27 w 94"/>
              <a:gd name="T47" fmla="*/ 29 h 61"/>
              <a:gd name="T48" fmla="*/ 1 w 94"/>
              <a:gd name="T49" fmla="*/ 9 h 61"/>
              <a:gd name="T50" fmla="*/ 0 w 94"/>
              <a:gd name="T51" fmla="*/ 12 h 61"/>
              <a:gd name="T52" fmla="*/ 0 w 94"/>
              <a:gd name="T53" fmla="*/ 48 h 61"/>
              <a:gd name="T54" fmla="*/ 1 w 94"/>
              <a:gd name="T55" fmla="*/ 52 h 6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94"/>
              <a:gd name="T85" fmla="*/ 0 h 61"/>
              <a:gd name="T86" fmla="*/ 94 w 94"/>
              <a:gd name="T87" fmla="*/ 61 h 61"/>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94" h="61">
                <a:moveTo>
                  <a:pt x="13" y="0"/>
                </a:moveTo>
                <a:cubicBezTo>
                  <a:pt x="82" y="0"/>
                  <a:pt x="82" y="0"/>
                  <a:pt x="82" y="0"/>
                </a:cubicBezTo>
                <a:cubicBezTo>
                  <a:pt x="84" y="0"/>
                  <a:pt x="87" y="1"/>
                  <a:pt x="89" y="2"/>
                </a:cubicBezTo>
                <a:cubicBezTo>
                  <a:pt x="47" y="33"/>
                  <a:pt x="47" y="33"/>
                  <a:pt x="47" y="33"/>
                </a:cubicBezTo>
                <a:cubicBezTo>
                  <a:pt x="6" y="2"/>
                  <a:pt x="6" y="2"/>
                  <a:pt x="6" y="2"/>
                </a:cubicBezTo>
                <a:cubicBezTo>
                  <a:pt x="8" y="1"/>
                  <a:pt x="10" y="0"/>
                  <a:pt x="13" y="0"/>
                </a:cubicBezTo>
                <a:close/>
                <a:moveTo>
                  <a:pt x="94" y="9"/>
                </a:moveTo>
                <a:cubicBezTo>
                  <a:pt x="67" y="29"/>
                  <a:pt x="67" y="29"/>
                  <a:pt x="67" y="29"/>
                </a:cubicBezTo>
                <a:cubicBezTo>
                  <a:pt x="93" y="53"/>
                  <a:pt x="93" y="53"/>
                  <a:pt x="93" y="53"/>
                </a:cubicBezTo>
                <a:cubicBezTo>
                  <a:pt x="94" y="52"/>
                  <a:pt x="94" y="50"/>
                  <a:pt x="94" y="48"/>
                </a:cubicBezTo>
                <a:cubicBezTo>
                  <a:pt x="94" y="12"/>
                  <a:pt x="94" y="12"/>
                  <a:pt x="94" y="12"/>
                </a:cubicBezTo>
                <a:cubicBezTo>
                  <a:pt x="94" y="11"/>
                  <a:pt x="94" y="10"/>
                  <a:pt x="94" y="9"/>
                </a:cubicBezTo>
                <a:close/>
                <a:moveTo>
                  <a:pt x="87" y="60"/>
                </a:moveTo>
                <a:cubicBezTo>
                  <a:pt x="85" y="60"/>
                  <a:pt x="84" y="61"/>
                  <a:pt x="82" y="61"/>
                </a:cubicBezTo>
                <a:cubicBezTo>
                  <a:pt x="13" y="61"/>
                  <a:pt x="13" y="61"/>
                  <a:pt x="13" y="61"/>
                </a:cubicBezTo>
                <a:cubicBezTo>
                  <a:pt x="10" y="61"/>
                  <a:pt x="8" y="60"/>
                  <a:pt x="6" y="59"/>
                </a:cubicBezTo>
                <a:cubicBezTo>
                  <a:pt x="34" y="34"/>
                  <a:pt x="34" y="34"/>
                  <a:pt x="34" y="34"/>
                </a:cubicBezTo>
                <a:cubicBezTo>
                  <a:pt x="44" y="42"/>
                  <a:pt x="44" y="42"/>
                  <a:pt x="44" y="42"/>
                </a:cubicBezTo>
                <a:cubicBezTo>
                  <a:pt x="47" y="44"/>
                  <a:pt x="47" y="44"/>
                  <a:pt x="47" y="44"/>
                </a:cubicBezTo>
                <a:cubicBezTo>
                  <a:pt x="50" y="42"/>
                  <a:pt x="50" y="42"/>
                  <a:pt x="50" y="42"/>
                </a:cubicBezTo>
                <a:cubicBezTo>
                  <a:pt x="60" y="35"/>
                  <a:pt x="60" y="35"/>
                  <a:pt x="60" y="35"/>
                </a:cubicBezTo>
                <a:cubicBezTo>
                  <a:pt x="87" y="60"/>
                  <a:pt x="87" y="60"/>
                  <a:pt x="87" y="60"/>
                </a:cubicBezTo>
                <a:close/>
                <a:moveTo>
                  <a:pt x="1" y="52"/>
                </a:moveTo>
                <a:cubicBezTo>
                  <a:pt x="27" y="29"/>
                  <a:pt x="27" y="29"/>
                  <a:pt x="27" y="29"/>
                </a:cubicBezTo>
                <a:cubicBezTo>
                  <a:pt x="1" y="9"/>
                  <a:pt x="1" y="9"/>
                  <a:pt x="1" y="9"/>
                </a:cubicBezTo>
                <a:cubicBezTo>
                  <a:pt x="0" y="10"/>
                  <a:pt x="0" y="11"/>
                  <a:pt x="0" y="12"/>
                </a:cubicBezTo>
                <a:cubicBezTo>
                  <a:pt x="0" y="48"/>
                  <a:pt x="0" y="48"/>
                  <a:pt x="0" y="48"/>
                </a:cubicBezTo>
                <a:cubicBezTo>
                  <a:pt x="0" y="49"/>
                  <a:pt x="0" y="51"/>
                  <a:pt x="1" y="52"/>
                </a:cubicBezTo>
                <a:close/>
              </a:path>
            </a:pathLst>
          </a:custGeom>
          <a:solidFill>
            <a:schemeClr val="bg1"/>
          </a:solidFill>
          <a:ln>
            <a:noFill/>
          </a:ln>
        </p:spPr>
        <p:txBody>
          <a:bodyPr/>
          <a:lstStyle/>
          <a:p>
            <a:pPr eaLnBrk="1" fontAlgn="auto" hangingPunct="1">
              <a:spcBef>
                <a:spcPts val="0"/>
              </a:spcBef>
              <a:spcAft>
                <a:spcPts val="0"/>
              </a:spcAft>
              <a:defRPr/>
            </a:pPr>
            <a:endParaRPr lang="zh-CN" altLang="zh-CN" sz="1350">
              <a:solidFill>
                <a:srgbClr val="000000"/>
              </a:solidFill>
              <a:latin typeface="Calibri" panose="020F0502020204030204" pitchFamily="34" charset="0"/>
              <a:ea typeface="+mn-ea"/>
              <a:sym typeface="宋体" panose="02010600030101010101" pitchFamily="2" charset="-122"/>
            </a:endParaRPr>
          </a:p>
        </p:txBody>
      </p:sp>
      <p:sp>
        <p:nvSpPr>
          <p:cNvPr id="27" name="文本框 26"/>
          <p:cNvSpPr txBox="1"/>
          <p:nvPr/>
        </p:nvSpPr>
        <p:spPr>
          <a:xfrm>
            <a:off x="782638" y="280988"/>
            <a:ext cx="1722437" cy="461962"/>
          </a:xfrm>
          <a:prstGeom prst="rect">
            <a:avLst/>
          </a:prstGeom>
          <a:noFill/>
        </p:spPr>
        <p:txBody>
          <a:bodyPr>
            <a:spAutoFit/>
          </a:bodyPr>
          <a:lstStyle/>
          <a:p>
            <a:pPr eaLnBrk="1" fontAlgn="auto" hangingPunct="1">
              <a:spcBef>
                <a:spcPts val="0"/>
              </a:spcBef>
              <a:spcAft>
                <a:spcPts val="0"/>
              </a:spcAft>
              <a:defRPr/>
            </a:pPr>
            <a:r>
              <a:rPr lang="zh-CN" altLang="en-US" sz="2400" b="1" dirty="0">
                <a:solidFill>
                  <a:schemeClr val="accent6">
                    <a:lumMod val="75000"/>
                  </a:schemeClr>
                </a:solidFill>
                <a:latin typeface="+mn-lt"/>
                <a:ea typeface="+mn-ea"/>
              </a:rPr>
              <a:t>关键技术</a:t>
            </a:r>
            <a:endParaRPr lang="zh-CN" altLang="en-US" sz="2400" b="1" dirty="0">
              <a:solidFill>
                <a:schemeClr val="accent6">
                  <a:lumMod val="75000"/>
                </a:schemeClr>
              </a:solidFill>
              <a:latin typeface="+mn-lt"/>
              <a:ea typeface="+mn-ea"/>
            </a:endParaRPr>
          </a:p>
        </p:txBody>
      </p:sp>
      <p:grpSp>
        <p:nvGrpSpPr>
          <p:cNvPr id="34829" name="组合 17"/>
          <p:cNvGrpSpPr>
            <a:grpSpLocks noChangeAspect="1"/>
          </p:cNvGrpSpPr>
          <p:nvPr/>
        </p:nvGrpSpPr>
        <p:grpSpPr bwMode="auto">
          <a:xfrm>
            <a:off x="314325" y="277813"/>
            <a:ext cx="468313" cy="468312"/>
            <a:chOff x="1928879" y="1944350"/>
            <a:chExt cx="1129689" cy="1129689"/>
          </a:xfrm>
        </p:grpSpPr>
        <p:sp>
          <p:nvSpPr>
            <p:cNvPr id="28" name="椭圆 27"/>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29" name="Freeform 18"/>
            <p:cNvSpPr>
              <a:spLocks noEditPoints="1"/>
            </p:cNvSpPr>
            <p:nvPr/>
          </p:nvSpPr>
          <p:spPr bwMode="auto">
            <a:xfrm>
              <a:off x="2154818" y="2105187"/>
              <a:ext cx="658665" cy="792697"/>
            </a:xfrm>
            <a:custGeom>
              <a:avLst/>
              <a:gdLst>
                <a:gd name="T0" fmla="*/ 456 w 456"/>
                <a:gd name="T1" fmla="*/ 528 h 548"/>
                <a:gd name="T2" fmla="*/ 436 w 456"/>
                <a:gd name="T3" fmla="*/ 548 h 548"/>
                <a:gd name="T4" fmla="*/ 84 w 456"/>
                <a:gd name="T5" fmla="*/ 548 h 548"/>
                <a:gd name="T6" fmla="*/ 0 w 456"/>
                <a:gd name="T7" fmla="*/ 464 h 548"/>
                <a:gd name="T8" fmla="*/ 84 w 456"/>
                <a:gd name="T9" fmla="*/ 380 h 548"/>
                <a:gd name="T10" fmla="*/ 436 w 456"/>
                <a:gd name="T11" fmla="*/ 380 h 548"/>
                <a:gd name="T12" fmla="*/ 456 w 456"/>
                <a:gd name="T13" fmla="*/ 399 h 548"/>
                <a:gd name="T14" fmla="*/ 436 w 456"/>
                <a:gd name="T15" fmla="*/ 419 h 548"/>
                <a:gd name="T16" fmla="*/ 90 w 456"/>
                <a:gd name="T17" fmla="*/ 419 h 548"/>
                <a:gd name="T18" fmla="*/ 45 w 456"/>
                <a:gd name="T19" fmla="*/ 464 h 548"/>
                <a:gd name="T20" fmla="*/ 90 w 456"/>
                <a:gd name="T21" fmla="*/ 509 h 548"/>
                <a:gd name="T22" fmla="*/ 436 w 456"/>
                <a:gd name="T23" fmla="*/ 509 h 548"/>
                <a:gd name="T24" fmla="*/ 456 w 456"/>
                <a:gd name="T25" fmla="*/ 528 h 548"/>
                <a:gd name="T26" fmla="*/ 235 w 456"/>
                <a:gd name="T27" fmla="*/ 78 h 548"/>
                <a:gd name="T28" fmla="*/ 309 w 456"/>
                <a:gd name="T29" fmla="*/ 6 h 548"/>
                <a:gd name="T30" fmla="*/ 309 w 456"/>
                <a:gd name="T31" fmla="*/ 0 h 548"/>
                <a:gd name="T32" fmla="*/ 303 w 456"/>
                <a:gd name="T33" fmla="*/ 0 h 548"/>
                <a:gd name="T34" fmla="*/ 228 w 456"/>
                <a:gd name="T35" fmla="*/ 72 h 548"/>
                <a:gd name="T36" fmla="*/ 229 w 456"/>
                <a:gd name="T37" fmla="*/ 77 h 548"/>
                <a:gd name="T38" fmla="*/ 235 w 456"/>
                <a:gd name="T39" fmla="*/ 78 h 548"/>
                <a:gd name="T40" fmla="*/ 372 w 456"/>
                <a:gd name="T41" fmla="*/ 137 h 548"/>
                <a:gd name="T42" fmla="*/ 295 w 456"/>
                <a:gd name="T43" fmla="*/ 85 h 548"/>
                <a:gd name="T44" fmla="*/ 232 w 456"/>
                <a:gd name="T45" fmla="*/ 98 h 548"/>
                <a:gd name="T46" fmla="*/ 170 w 456"/>
                <a:gd name="T47" fmla="*/ 85 h 548"/>
                <a:gd name="T48" fmla="*/ 93 w 456"/>
                <a:gd name="T49" fmla="*/ 137 h 548"/>
                <a:gd name="T50" fmla="*/ 175 w 456"/>
                <a:gd name="T51" fmla="*/ 341 h 548"/>
                <a:gd name="T52" fmla="*/ 232 w 456"/>
                <a:gd name="T53" fmla="*/ 328 h 548"/>
                <a:gd name="T54" fmla="*/ 290 w 456"/>
                <a:gd name="T55" fmla="*/ 341 h 548"/>
                <a:gd name="T56" fmla="*/ 372 w 456"/>
                <a:gd name="T57" fmla="*/ 137 h 548"/>
                <a:gd name="T58" fmla="*/ 172 w 456"/>
                <a:gd name="T59" fmla="*/ 126 h 548"/>
                <a:gd name="T60" fmla="*/ 168 w 456"/>
                <a:gd name="T61" fmla="*/ 126 h 548"/>
                <a:gd name="T62" fmla="*/ 128 w 456"/>
                <a:gd name="T63" fmla="*/ 161 h 548"/>
                <a:gd name="T64" fmla="*/ 119 w 456"/>
                <a:gd name="T65" fmla="*/ 169 h 548"/>
                <a:gd name="T66" fmla="*/ 118 w 456"/>
                <a:gd name="T67" fmla="*/ 169 h 548"/>
                <a:gd name="T68" fmla="*/ 116 w 456"/>
                <a:gd name="T69" fmla="*/ 168 h 548"/>
                <a:gd name="T70" fmla="*/ 109 w 456"/>
                <a:gd name="T71" fmla="*/ 157 h 548"/>
                <a:gd name="T72" fmla="*/ 168 w 456"/>
                <a:gd name="T73" fmla="*/ 106 h 548"/>
                <a:gd name="T74" fmla="*/ 173 w 456"/>
                <a:gd name="T75" fmla="*/ 106 h 548"/>
                <a:gd name="T76" fmla="*/ 181 w 456"/>
                <a:gd name="T77" fmla="*/ 117 h 548"/>
                <a:gd name="T78" fmla="*/ 172 w 456"/>
                <a:gd name="T79" fmla="*/ 126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6" h="548">
                  <a:moveTo>
                    <a:pt x="456" y="528"/>
                  </a:moveTo>
                  <a:cubicBezTo>
                    <a:pt x="456" y="539"/>
                    <a:pt x="447" y="548"/>
                    <a:pt x="436" y="548"/>
                  </a:cubicBezTo>
                  <a:cubicBezTo>
                    <a:pt x="84" y="548"/>
                    <a:pt x="84" y="548"/>
                    <a:pt x="84" y="548"/>
                  </a:cubicBezTo>
                  <a:cubicBezTo>
                    <a:pt x="38" y="548"/>
                    <a:pt x="0" y="510"/>
                    <a:pt x="0" y="464"/>
                  </a:cubicBezTo>
                  <a:cubicBezTo>
                    <a:pt x="0" y="417"/>
                    <a:pt x="38" y="380"/>
                    <a:pt x="84" y="380"/>
                  </a:cubicBezTo>
                  <a:cubicBezTo>
                    <a:pt x="436" y="380"/>
                    <a:pt x="436" y="380"/>
                    <a:pt x="436" y="380"/>
                  </a:cubicBezTo>
                  <a:cubicBezTo>
                    <a:pt x="447" y="380"/>
                    <a:pt x="456" y="389"/>
                    <a:pt x="456" y="399"/>
                  </a:cubicBezTo>
                  <a:cubicBezTo>
                    <a:pt x="456" y="410"/>
                    <a:pt x="447" y="419"/>
                    <a:pt x="436" y="419"/>
                  </a:cubicBezTo>
                  <a:cubicBezTo>
                    <a:pt x="90" y="419"/>
                    <a:pt x="90" y="419"/>
                    <a:pt x="90" y="419"/>
                  </a:cubicBezTo>
                  <a:cubicBezTo>
                    <a:pt x="65" y="419"/>
                    <a:pt x="45" y="439"/>
                    <a:pt x="45" y="464"/>
                  </a:cubicBezTo>
                  <a:cubicBezTo>
                    <a:pt x="45" y="488"/>
                    <a:pt x="65" y="509"/>
                    <a:pt x="90" y="509"/>
                  </a:cubicBezTo>
                  <a:cubicBezTo>
                    <a:pt x="436" y="509"/>
                    <a:pt x="436" y="509"/>
                    <a:pt x="436" y="509"/>
                  </a:cubicBezTo>
                  <a:cubicBezTo>
                    <a:pt x="447" y="509"/>
                    <a:pt x="456" y="518"/>
                    <a:pt x="456" y="528"/>
                  </a:cubicBezTo>
                  <a:close/>
                  <a:moveTo>
                    <a:pt x="235" y="78"/>
                  </a:moveTo>
                  <a:cubicBezTo>
                    <a:pt x="276" y="78"/>
                    <a:pt x="309" y="45"/>
                    <a:pt x="309" y="6"/>
                  </a:cubicBezTo>
                  <a:cubicBezTo>
                    <a:pt x="309" y="4"/>
                    <a:pt x="309" y="2"/>
                    <a:pt x="309" y="0"/>
                  </a:cubicBezTo>
                  <a:cubicBezTo>
                    <a:pt x="307" y="0"/>
                    <a:pt x="305" y="0"/>
                    <a:pt x="303" y="0"/>
                  </a:cubicBezTo>
                  <a:cubicBezTo>
                    <a:pt x="262" y="0"/>
                    <a:pt x="228" y="32"/>
                    <a:pt x="228" y="72"/>
                  </a:cubicBezTo>
                  <a:cubicBezTo>
                    <a:pt x="228" y="74"/>
                    <a:pt x="228" y="76"/>
                    <a:pt x="229" y="77"/>
                  </a:cubicBezTo>
                  <a:cubicBezTo>
                    <a:pt x="231" y="78"/>
                    <a:pt x="233" y="78"/>
                    <a:pt x="235" y="78"/>
                  </a:cubicBezTo>
                  <a:close/>
                  <a:moveTo>
                    <a:pt x="372" y="137"/>
                  </a:moveTo>
                  <a:cubicBezTo>
                    <a:pt x="357" y="102"/>
                    <a:pt x="321" y="85"/>
                    <a:pt x="295" y="85"/>
                  </a:cubicBezTo>
                  <a:cubicBezTo>
                    <a:pt x="263" y="85"/>
                    <a:pt x="257" y="98"/>
                    <a:pt x="232" y="98"/>
                  </a:cubicBezTo>
                  <a:cubicBezTo>
                    <a:pt x="208" y="98"/>
                    <a:pt x="202" y="85"/>
                    <a:pt x="170" y="85"/>
                  </a:cubicBezTo>
                  <a:cubicBezTo>
                    <a:pt x="143" y="85"/>
                    <a:pt x="108" y="102"/>
                    <a:pt x="93" y="137"/>
                  </a:cubicBezTo>
                  <a:cubicBezTo>
                    <a:pt x="62" y="207"/>
                    <a:pt x="114" y="341"/>
                    <a:pt x="175" y="341"/>
                  </a:cubicBezTo>
                  <a:cubicBezTo>
                    <a:pt x="199" y="341"/>
                    <a:pt x="210" y="328"/>
                    <a:pt x="232" y="328"/>
                  </a:cubicBezTo>
                  <a:cubicBezTo>
                    <a:pt x="255" y="328"/>
                    <a:pt x="265" y="341"/>
                    <a:pt x="290" y="341"/>
                  </a:cubicBezTo>
                  <a:cubicBezTo>
                    <a:pt x="351" y="341"/>
                    <a:pt x="403" y="207"/>
                    <a:pt x="372" y="137"/>
                  </a:cubicBezTo>
                  <a:close/>
                  <a:moveTo>
                    <a:pt x="172" y="126"/>
                  </a:moveTo>
                  <a:cubicBezTo>
                    <a:pt x="170" y="126"/>
                    <a:pt x="169" y="126"/>
                    <a:pt x="168" y="126"/>
                  </a:cubicBezTo>
                  <a:cubicBezTo>
                    <a:pt x="154" y="126"/>
                    <a:pt x="132" y="138"/>
                    <a:pt x="128" y="161"/>
                  </a:cubicBezTo>
                  <a:cubicBezTo>
                    <a:pt x="127" y="165"/>
                    <a:pt x="123" y="169"/>
                    <a:pt x="119" y="169"/>
                  </a:cubicBezTo>
                  <a:cubicBezTo>
                    <a:pt x="118" y="169"/>
                    <a:pt x="118" y="169"/>
                    <a:pt x="118" y="169"/>
                  </a:cubicBezTo>
                  <a:cubicBezTo>
                    <a:pt x="118" y="169"/>
                    <a:pt x="117" y="169"/>
                    <a:pt x="116" y="168"/>
                  </a:cubicBezTo>
                  <a:cubicBezTo>
                    <a:pt x="111" y="167"/>
                    <a:pt x="108" y="162"/>
                    <a:pt x="109" y="157"/>
                  </a:cubicBezTo>
                  <a:cubicBezTo>
                    <a:pt x="115" y="125"/>
                    <a:pt x="144" y="106"/>
                    <a:pt x="168" y="106"/>
                  </a:cubicBezTo>
                  <a:cubicBezTo>
                    <a:pt x="170" y="106"/>
                    <a:pt x="171" y="106"/>
                    <a:pt x="173" y="106"/>
                  </a:cubicBezTo>
                  <a:cubicBezTo>
                    <a:pt x="178" y="107"/>
                    <a:pt x="182" y="112"/>
                    <a:pt x="181" y="117"/>
                  </a:cubicBezTo>
                  <a:cubicBezTo>
                    <a:pt x="181" y="122"/>
                    <a:pt x="177" y="126"/>
                    <a:pt x="172" y="126"/>
                  </a:cubicBezTo>
                  <a:close/>
                </a:path>
              </a:pathLst>
            </a:custGeom>
            <a:solidFill>
              <a:schemeClr val="bg1"/>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pic>
        <p:nvPicPr>
          <p:cNvPr id="2" name="图片 1"/>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013065" y="21209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22" presetClass="entr" presetSubtype="2" fill="hold"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right)">
                                      <p:cBhvr>
                                        <p:cTn id="13" dur="500"/>
                                        <p:tgtEl>
                                          <p:spTgt spid="3"/>
                                        </p:tgtEl>
                                      </p:cBhvr>
                                    </p:animEffect>
                                  </p:childTnLst>
                                </p:cTn>
                              </p:par>
                              <p:par>
                                <p:cTn id="14" presetID="23" presetClass="entr" presetSubtype="16" fill="hold" grpId="0" nodeType="withEffect">
                                  <p:stCondLst>
                                    <p:cond delay="0"/>
                                  </p:stCondLst>
                                  <p:childTnLst>
                                    <p:set>
                                      <p:cBhvr>
                                        <p:cTn id="15" dur="1" fill="hold">
                                          <p:stCondLst>
                                            <p:cond delay="0"/>
                                          </p:stCondLst>
                                        </p:cTn>
                                        <p:tgtEl>
                                          <p:spTgt spid="21"/>
                                        </p:tgtEl>
                                        <p:attrNameLst>
                                          <p:attrName>style.visibility</p:attrName>
                                        </p:attrNameLst>
                                      </p:cBhvr>
                                      <p:to>
                                        <p:strVal val="visible"/>
                                      </p:to>
                                    </p:set>
                                    <p:anim calcmode="lin" valueType="num">
                                      <p:cBhvr>
                                        <p:cTn id="16" dur="500" fill="hold"/>
                                        <p:tgtEl>
                                          <p:spTgt spid="21"/>
                                        </p:tgtEl>
                                        <p:attrNameLst>
                                          <p:attrName>ppt_w</p:attrName>
                                        </p:attrNameLst>
                                      </p:cBhvr>
                                      <p:tavLst>
                                        <p:tav tm="0">
                                          <p:val>
                                            <p:fltVal val="0"/>
                                          </p:val>
                                        </p:tav>
                                        <p:tav tm="100000">
                                          <p:val>
                                            <p:strVal val="#ppt_w"/>
                                          </p:val>
                                        </p:tav>
                                      </p:tavLst>
                                    </p:anim>
                                    <p:anim calcmode="lin" valueType="num">
                                      <p:cBhvr>
                                        <p:cTn id="17" dur="500" fill="hold"/>
                                        <p:tgtEl>
                                          <p:spTgt spid="21"/>
                                        </p:tgtEl>
                                        <p:attrNameLst>
                                          <p:attrName>ppt_h</p:attrName>
                                        </p:attrNameLst>
                                      </p:cBhvr>
                                      <p:tavLst>
                                        <p:tav tm="0">
                                          <p:val>
                                            <p:fltVal val="0"/>
                                          </p:val>
                                        </p:tav>
                                        <p:tav tm="100000">
                                          <p:val>
                                            <p:strVal val="#ppt_h"/>
                                          </p:val>
                                        </p:tav>
                                      </p:tavLst>
                                    </p:anim>
                                  </p:childTnLst>
                                </p:cTn>
                              </p:par>
                              <p:par>
                                <p:cTn id="18" presetID="22" presetClass="entr" presetSubtype="2"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ipe(right)">
                                      <p:cBhvr>
                                        <p:cTn id="20" dur="500"/>
                                        <p:tgtEl>
                                          <p:spTgt spid="6"/>
                                        </p:tgtEl>
                                      </p:cBhvr>
                                    </p:animEffect>
                                  </p:childTnLst>
                                </p:cTn>
                              </p:par>
                              <p:par>
                                <p:cTn id="21" presetID="53" presetClass="entr" presetSubtype="16" fill="hold" grpId="0" nodeType="withEffect">
                                  <p:stCondLst>
                                    <p:cond delay="500"/>
                                  </p:stCondLst>
                                  <p:childTnLst>
                                    <p:set>
                                      <p:cBhvr>
                                        <p:cTn id="22" dur="1" fill="hold">
                                          <p:stCondLst>
                                            <p:cond delay="0"/>
                                          </p:stCondLst>
                                        </p:cTn>
                                        <p:tgtEl>
                                          <p:spTgt spid="23"/>
                                        </p:tgtEl>
                                        <p:attrNameLst>
                                          <p:attrName>style.visibility</p:attrName>
                                        </p:attrNameLst>
                                      </p:cBhvr>
                                      <p:to>
                                        <p:strVal val="visible"/>
                                      </p:to>
                                    </p:set>
                                    <p:anim calcmode="lin" valueType="num">
                                      <p:cBhvr>
                                        <p:cTn id="23" dur="500" fill="hold"/>
                                        <p:tgtEl>
                                          <p:spTgt spid="23"/>
                                        </p:tgtEl>
                                        <p:attrNameLst>
                                          <p:attrName>ppt_w</p:attrName>
                                        </p:attrNameLst>
                                      </p:cBhvr>
                                      <p:tavLst>
                                        <p:tav tm="0">
                                          <p:val>
                                            <p:fltVal val="0"/>
                                          </p:val>
                                        </p:tav>
                                        <p:tav tm="100000">
                                          <p:val>
                                            <p:strVal val="#ppt_w"/>
                                          </p:val>
                                        </p:tav>
                                      </p:tavLst>
                                    </p:anim>
                                    <p:anim calcmode="lin" valueType="num">
                                      <p:cBhvr>
                                        <p:cTn id="24" dur="500" fill="hold"/>
                                        <p:tgtEl>
                                          <p:spTgt spid="23"/>
                                        </p:tgtEl>
                                        <p:attrNameLst>
                                          <p:attrName>ppt_h</p:attrName>
                                        </p:attrNameLst>
                                      </p:cBhvr>
                                      <p:tavLst>
                                        <p:tav tm="0">
                                          <p:val>
                                            <p:fltVal val="0"/>
                                          </p:val>
                                        </p:tav>
                                        <p:tav tm="100000">
                                          <p:val>
                                            <p:strVal val="#ppt_h"/>
                                          </p:val>
                                        </p:tav>
                                      </p:tavLst>
                                    </p:anim>
                                    <p:animEffect transition="in" filter="fade">
                                      <p:cBhvr>
                                        <p:cTn id="25" dur="500"/>
                                        <p:tgtEl>
                                          <p:spTgt spid="23"/>
                                        </p:tgtEl>
                                      </p:cBhvr>
                                    </p:animEffect>
                                  </p:childTnLst>
                                </p:cTn>
                              </p:par>
                              <p:par>
                                <p:cTn id="26" presetID="22" presetClass="entr" presetSubtype="2" fill="hold" nodeType="with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wipe(right)">
                                      <p:cBhvr>
                                        <p:cTn id="28" dur="500"/>
                                        <p:tgtEl>
                                          <p:spTgt spid="5"/>
                                        </p:tgtEl>
                                      </p:cBhvr>
                                    </p:animEffect>
                                  </p:childTnLst>
                                </p:cTn>
                              </p:par>
                              <p:par>
                                <p:cTn id="29" presetID="23" presetClass="entr" presetSubtype="16"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p:cTn id="31" dur="500" fill="hold"/>
                                        <p:tgtEl>
                                          <p:spTgt spid="22"/>
                                        </p:tgtEl>
                                        <p:attrNameLst>
                                          <p:attrName>ppt_w</p:attrName>
                                        </p:attrNameLst>
                                      </p:cBhvr>
                                      <p:tavLst>
                                        <p:tav tm="0">
                                          <p:val>
                                            <p:fltVal val="0"/>
                                          </p:val>
                                        </p:tav>
                                        <p:tav tm="100000">
                                          <p:val>
                                            <p:strVal val="#ppt_w"/>
                                          </p:val>
                                        </p:tav>
                                      </p:tavLst>
                                    </p:anim>
                                    <p:anim calcmode="lin" valueType="num">
                                      <p:cBhvr>
                                        <p:cTn id="32" dur="500" fill="hold"/>
                                        <p:tgtEl>
                                          <p:spTgt spid="22"/>
                                        </p:tgtEl>
                                        <p:attrNameLst>
                                          <p:attrName>ppt_h</p:attrName>
                                        </p:attrNameLst>
                                      </p:cBhvr>
                                      <p:tavLst>
                                        <p:tav tm="0">
                                          <p:val>
                                            <p:fltVal val="0"/>
                                          </p:val>
                                        </p:tav>
                                        <p:tav tm="100000">
                                          <p:val>
                                            <p:strVal val="#ppt_h"/>
                                          </p:val>
                                        </p:tav>
                                      </p:tavLst>
                                    </p:anim>
                                  </p:childTnLst>
                                </p:cTn>
                              </p:par>
                              <p:par>
                                <p:cTn id="33" presetID="22" presetClass="entr" presetSubtype="2" fill="hold" nodeType="with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right)">
                                      <p:cBhvr>
                                        <p:cTn id="35" dur="500"/>
                                        <p:tgtEl>
                                          <p:spTgt spid="9"/>
                                        </p:tgtEl>
                                      </p:cBhvr>
                                    </p:animEffect>
                                  </p:childTnLst>
                                </p:cTn>
                              </p:par>
                              <p:par>
                                <p:cTn id="36" presetID="53" presetClass="entr" presetSubtype="16" fill="hold" grpId="0" nodeType="withEffect">
                                  <p:stCondLst>
                                    <p:cond delay="500"/>
                                  </p:stCondLst>
                                  <p:childTnLst>
                                    <p:set>
                                      <p:cBhvr>
                                        <p:cTn id="37" dur="1" fill="hold">
                                          <p:stCondLst>
                                            <p:cond delay="0"/>
                                          </p:stCondLst>
                                        </p:cTn>
                                        <p:tgtEl>
                                          <p:spTgt spid="24"/>
                                        </p:tgtEl>
                                        <p:attrNameLst>
                                          <p:attrName>style.visibility</p:attrName>
                                        </p:attrNameLst>
                                      </p:cBhvr>
                                      <p:to>
                                        <p:strVal val="visible"/>
                                      </p:to>
                                    </p:set>
                                    <p:anim calcmode="lin" valueType="num">
                                      <p:cBhvr>
                                        <p:cTn id="38" dur="500" fill="hold"/>
                                        <p:tgtEl>
                                          <p:spTgt spid="24"/>
                                        </p:tgtEl>
                                        <p:attrNameLst>
                                          <p:attrName>ppt_w</p:attrName>
                                        </p:attrNameLst>
                                      </p:cBhvr>
                                      <p:tavLst>
                                        <p:tav tm="0">
                                          <p:val>
                                            <p:fltVal val="0"/>
                                          </p:val>
                                        </p:tav>
                                        <p:tav tm="100000">
                                          <p:val>
                                            <p:strVal val="#ppt_w"/>
                                          </p:val>
                                        </p:tav>
                                      </p:tavLst>
                                    </p:anim>
                                    <p:anim calcmode="lin" valueType="num">
                                      <p:cBhvr>
                                        <p:cTn id="39" dur="500" fill="hold"/>
                                        <p:tgtEl>
                                          <p:spTgt spid="24"/>
                                        </p:tgtEl>
                                        <p:attrNameLst>
                                          <p:attrName>ppt_h</p:attrName>
                                        </p:attrNameLst>
                                      </p:cBhvr>
                                      <p:tavLst>
                                        <p:tav tm="0">
                                          <p:val>
                                            <p:fltVal val="0"/>
                                          </p:val>
                                        </p:tav>
                                        <p:tav tm="100000">
                                          <p:val>
                                            <p:strVal val="#ppt_h"/>
                                          </p:val>
                                        </p:tav>
                                      </p:tavLst>
                                    </p:anim>
                                    <p:animEffect transition="in" filter="fade">
                                      <p:cBhvr>
                                        <p:cTn id="40"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utoUpdateAnimBg="0"/>
      <p:bldP spid="22" grpId="0" autoUpdateAnimBg="0"/>
      <p:bldP spid="23" grpId="0" autoUpdateAnimBg="0"/>
      <p:bldP spid="24" grpId="0" autoUpdateAnimBg="0"/>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Freeform 2"/>
          <p:cNvSpPr/>
          <p:nvPr/>
        </p:nvSpPr>
        <p:spPr bwMode="auto">
          <a:xfrm>
            <a:off x="941388" y="1884363"/>
            <a:ext cx="7261225" cy="1117600"/>
          </a:xfrm>
          <a:custGeom>
            <a:avLst/>
            <a:gdLst>
              <a:gd name="T0" fmla="*/ 2134 w 2522"/>
              <a:gd name="T1" fmla="*/ 0 h 388"/>
              <a:gd name="T2" fmla="*/ 1749 w 2522"/>
              <a:gd name="T3" fmla="*/ 341 h 388"/>
              <a:gd name="T4" fmla="*/ 0 w 2522"/>
              <a:gd name="T5" fmla="*/ 341 h 388"/>
              <a:gd name="T6" fmla="*/ 0 w 2522"/>
              <a:gd name="T7" fmla="*/ 388 h 388"/>
              <a:gd name="T8" fmla="*/ 1746 w 2522"/>
              <a:gd name="T9" fmla="*/ 388 h 388"/>
              <a:gd name="T10" fmla="*/ 1803 w 2522"/>
              <a:gd name="T11" fmla="*/ 388 h 388"/>
              <a:gd name="T12" fmla="*/ 2522 w 2522"/>
              <a:gd name="T13" fmla="*/ 388 h 388"/>
              <a:gd name="T14" fmla="*/ 2134 w 2522"/>
              <a:gd name="T15" fmla="*/ 0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2" h="388">
                <a:moveTo>
                  <a:pt x="2134" y="0"/>
                </a:moveTo>
                <a:cubicBezTo>
                  <a:pt x="1936" y="0"/>
                  <a:pt x="1772" y="149"/>
                  <a:pt x="1749" y="341"/>
                </a:cubicBezTo>
                <a:cubicBezTo>
                  <a:pt x="0" y="341"/>
                  <a:pt x="0" y="341"/>
                  <a:pt x="0" y="341"/>
                </a:cubicBezTo>
                <a:cubicBezTo>
                  <a:pt x="0" y="388"/>
                  <a:pt x="0" y="388"/>
                  <a:pt x="0" y="388"/>
                </a:cubicBezTo>
                <a:cubicBezTo>
                  <a:pt x="1746" y="388"/>
                  <a:pt x="1746" y="388"/>
                  <a:pt x="1746" y="388"/>
                </a:cubicBezTo>
                <a:cubicBezTo>
                  <a:pt x="1803" y="388"/>
                  <a:pt x="1803" y="388"/>
                  <a:pt x="1803" y="388"/>
                </a:cubicBezTo>
                <a:cubicBezTo>
                  <a:pt x="2522" y="388"/>
                  <a:pt x="2522" y="388"/>
                  <a:pt x="2522" y="388"/>
                </a:cubicBezTo>
                <a:cubicBezTo>
                  <a:pt x="2522" y="174"/>
                  <a:pt x="2348" y="0"/>
                  <a:pt x="2134" y="0"/>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3" name="Freeform 3"/>
          <p:cNvSpPr/>
          <p:nvPr/>
        </p:nvSpPr>
        <p:spPr bwMode="auto">
          <a:xfrm>
            <a:off x="941388" y="3044825"/>
            <a:ext cx="7261225" cy="1117600"/>
          </a:xfrm>
          <a:custGeom>
            <a:avLst/>
            <a:gdLst>
              <a:gd name="T0" fmla="*/ 2134 w 2522"/>
              <a:gd name="T1" fmla="*/ 388 h 388"/>
              <a:gd name="T2" fmla="*/ 1749 w 2522"/>
              <a:gd name="T3" fmla="*/ 48 h 388"/>
              <a:gd name="T4" fmla="*/ 0 w 2522"/>
              <a:gd name="T5" fmla="*/ 48 h 388"/>
              <a:gd name="T6" fmla="*/ 0 w 2522"/>
              <a:gd name="T7" fmla="*/ 0 h 388"/>
              <a:gd name="T8" fmla="*/ 1746 w 2522"/>
              <a:gd name="T9" fmla="*/ 0 h 388"/>
              <a:gd name="T10" fmla="*/ 1803 w 2522"/>
              <a:gd name="T11" fmla="*/ 0 h 388"/>
              <a:gd name="T12" fmla="*/ 2522 w 2522"/>
              <a:gd name="T13" fmla="*/ 0 h 388"/>
              <a:gd name="T14" fmla="*/ 2134 w 2522"/>
              <a:gd name="T15" fmla="*/ 388 h 38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22" h="388">
                <a:moveTo>
                  <a:pt x="2134" y="388"/>
                </a:moveTo>
                <a:cubicBezTo>
                  <a:pt x="1936" y="388"/>
                  <a:pt x="1772" y="240"/>
                  <a:pt x="1749" y="48"/>
                </a:cubicBezTo>
                <a:cubicBezTo>
                  <a:pt x="0" y="48"/>
                  <a:pt x="0" y="48"/>
                  <a:pt x="0" y="48"/>
                </a:cubicBezTo>
                <a:cubicBezTo>
                  <a:pt x="0" y="0"/>
                  <a:pt x="0" y="0"/>
                  <a:pt x="0" y="0"/>
                </a:cubicBezTo>
                <a:cubicBezTo>
                  <a:pt x="1746" y="0"/>
                  <a:pt x="1746" y="0"/>
                  <a:pt x="1746" y="0"/>
                </a:cubicBezTo>
                <a:cubicBezTo>
                  <a:pt x="1803" y="0"/>
                  <a:pt x="1803" y="0"/>
                  <a:pt x="1803" y="0"/>
                </a:cubicBezTo>
                <a:cubicBezTo>
                  <a:pt x="2522" y="0"/>
                  <a:pt x="2522" y="0"/>
                  <a:pt x="2522" y="0"/>
                </a:cubicBezTo>
                <a:cubicBezTo>
                  <a:pt x="2522" y="215"/>
                  <a:pt x="2348" y="388"/>
                  <a:pt x="2134" y="388"/>
                </a:cubicBezTo>
                <a:close/>
              </a:path>
            </a:pathLst>
          </a:custGeom>
          <a:solidFill>
            <a:schemeClr val="accent6"/>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4" name="Freeform 4"/>
          <p:cNvSpPr/>
          <p:nvPr/>
        </p:nvSpPr>
        <p:spPr bwMode="auto">
          <a:xfrm>
            <a:off x="843280" y="1515110"/>
            <a:ext cx="6214745" cy="369570"/>
          </a:xfrm>
          <a:custGeom>
            <a:avLst/>
            <a:gdLst>
              <a:gd name="T0" fmla="*/ 0 w 3883"/>
              <a:gd name="T1" fmla="*/ 0 h 177"/>
              <a:gd name="T2" fmla="*/ 3883 w 3883"/>
              <a:gd name="T3" fmla="*/ 0 h 177"/>
              <a:gd name="T4" fmla="*/ 3883 w 3883"/>
              <a:gd name="T5" fmla="*/ 177 h 177"/>
            </a:gdLst>
            <a:ahLst/>
            <a:cxnLst>
              <a:cxn ang="0">
                <a:pos x="T0" y="T1"/>
              </a:cxn>
              <a:cxn ang="0">
                <a:pos x="T2" y="T3"/>
              </a:cxn>
              <a:cxn ang="0">
                <a:pos x="T4" y="T5"/>
              </a:cxn>
            </a:cxnLst>
            <a:rect l="0" t="0" r="r" b="b"/>
            <a:pathLst>
              <a:path w="3883" h="177">
                <a:moveTo>
                  <a:pt x="0" y="0"/>
                </a:moveTo>
                <a:lnTo>
                  <a:pt x="3883" y="0"/>
                </a:lnTo>
                <a:lnTo>
                  <a:pt x="3883" y="177"/>
                </a:lnTo>
              </a:path>
            </a:pathLst>
          </a:custGeom>
          <a:noFill/>
          <a:ln w="12700" cap="flat" cmpd="sng">
            <a:solidFill>
              <a:schemeClr val="accent6">
                <a:lumMod val="75000"/>
              </a:schemeClr>
            </a:solidFill>
            <a:round/>
            <a:tailEnd type="oval" w="med" len="med"/>
          </a:ln>
          <a:extLst>
            <a:ext uri="{909E8E84-426E-40DD-AFC4-6F175D3DCCD1}">
              <a14:hiddenFill xmlns:a14="http://schemas.microsoft.com/office/drawing/2010/main">
                <a:solidFill>
                  <a:srgbClr val="FFFFFF"/>
                </a:solidFill>
              </a14:hiddenFill>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5" name="Freeform 5"/>
          <p:cNvSpPr/>
          <p:nvPr/>
        </p:nvSpPr>
        <p:spPr bwMode="auto">
          <a:xfrm>
            <a:off x="1007745" y="4203700"/>
            <a:ext cx="6182360" cy="198755"/>
          </a:xfrm>
          <a:custGeom>
            <a:avLst/>
            <a:gdLst>
              <a:gd name="T0" fmla="*/ 0 w 3883"/>
              <a:gd name="T1" fmla="*/ 176 h 176"/>
              <a:gd name="T2" fmla="*/ 3883 w 3883"/>
              <a:gd name="T3" fmla="*/ 176 h 176"/>
              <a:gd name="T4" fmla="*/ 3883 w 3883"/>
              <a:gd name="T5" fmla="*/ 0 h 176"/>
            </a:gdLst>
            <a:ahLst/>
            <a:cxnLst>
              <a:cxn ang="0">
                <a:pos x="T0" y="T1"/>
              </a:cxn>
              <a:cxn ang="0">
                <a:pos x="T2" y="T3"/>
              </a:cxn>
              <a:cxn ang="0">
                <a:pos x="T4" y="T5"/>
              </a:cxn>
            </a:cxnLst>
            <a:rect l="0" t="0" r="r" b="b"/>
            <a:pathLst>
              <a:path w="3883" h="176">
                <a:moveTo>
                  <a:pt x="0" y="176"/>
                </a:moveTo>
                <a:lnTo>
                  <a:pt x="3883" y="176"/>
                </a:lnTo>
                <a:lnTo>
                  <a:pt x="3883" y="0"/>
                </a:lnTo>
              </a:path>
            </a:pathLst>
          </a:custGeom>
          <a:noFill/>
          <a:ln w="12700" cap="flat" cmpd="sng">
            <a:solidFill>
              <a:schemeClr val="accent6">
                <a:lumMod val="60000"/>
                <a:lumOff val="40000"/>
              </a:schemeClr>
            </a:solidFill>
            <a:round/>
            <a:tailEnd type="oval" w="med" len="med"/>
          </a:ln>
          <a:extLst>
            <a:ext uri="{909E8E84-426E-40DD-AFC4-6F175D3DCCD1}">
              <a14:hiddenFill xmlns:a14="http://schemas.microsoft.com/office/drawing/2010/main">
                <a:solidFill>
                  <a:srgbClr val="FFFFFF"/>
                </a:solidFill>
              </a14:hiddenFill>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0" name="Rectangle 10"/>
          <p:cNvSpPr>
            <a:spLocks noChangeArrowheads="1"/>
          </p:cNvSpPr>
          <p:nvPr/>
        </p:nvSpPr>
        <p:spPr bwMode="auto">
          <a:xfrm>
            <a:off x="6690043" y="2178050"/>
            <a:ext cx="762000" cy="230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eaLnBrk="1" fontAlgn="auto" hangingPunct="1">
              <a:spcBef>
                <a:spcPts val="0"/>
              </a:spcBef>
              <a:spcAft>
                <a:spcPts val="0"/>
              </a:spcAft>
              <a:defRPr/>
            </a:pPr>
            <a:r>
              <a:rPr lang="zh-CN" sz="1500" b="1" dirty="0">
                <a:solidFill>
                  <a:schemeClr val="bg1"/>
                </a:solidFill>
                <a:latin typeface="微软雅黑" panose="020B0503020204020204" pitchFamily="34" charset="-122"/>
              </a:rPr>
              <a:t>问题引出</a:t>
            </a:r>
            <a:endParaRPr lang="zh-CN" sz="1350" b="1" dirty="0">
              <a:solidFill>
                <a:schemeClr val="bg1"/>
              </a:solidFill>
              <a:latin typeface="+mn-lt"/>
              <a:ea typeface="+mn-ea"/>
            </a:endParaRPr>
          </a:p>
        </p:txBody>
      </p:sp>
      <p:sp>
        <p:nvSpPr>
          <p:cNvPr id="11" name="Rectangle 11"/>
          <p:cNvSpPr>
            <a:spLocks noChangeArrowheads="1"/>
          </p:cNvSpPr>
          <p:nvPr/>
        </p:nvSpPr>
        <p:spPr bwMode="auto">
          <a:xfrm>
            <a:off x="6838633" y="3262313"/>
            <a:ext cx="762000" cy="2305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eaLnBrk="1" fontAlgn="auto" hangingPunct="1">
              <a:spcBef>
                <a:spcPts val="0"/>
              </a:spcBef>
              <a:spcAft>
                <a:spcPts val="0"/>
              </a:spcAft>
              <a:defRPr/>
            </a:pPr>
            <a:r>
              <a:rPr lang="zh-CN" sz="1500" b="1" dirty="0">
                <a:solidFill>
                  <a:schemeClr val="bg1"/>
                </a:solidFill>
                <a:latin typeface="微软雅黑" panose="020B0503020204020204" pitchFamily="34" charset="-122"/>
              </a:rPr>
              <a:t>处理方法</a:t>
            </a:r>
            <a:endParaRPr lang="zh-CN" sz="1350" b="1" dirty="0">
              <a:solidFill>
                <a:schemeClr val="bg1"/>
              </a:solidFill>
              <a:latin typeface="+mn-lt"/>
              <a:ea typeface="+mn-ea"/>
            </a:endParaRPr>
          </a:p>
        </p:txBody>
      </p:sp>
      <p:sp>
        <p:nvSpPr>
          <p:cNvPr id="12" name="Text Box 65"/>
          <p:cNvSpPr txBox="1">
            <a:spLocks noChangeArrowheads="1"/>
          </p:cNvSpPr>
          <p:nvPr/>
        </p:nvSpPr>
        <p:spPr bwMode="auto">
          <a:xfrm>
            <a:off x="1007745" y="1884680"/>
            <a:ext cx="4994275" cy="5708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pPr>
            <a:r>
              <a:rPr lang="zh-CN" sz="1200" b="1">
                <a:solidFill>
                  <a:srgbClr val="3A3A3A"/>
                </a:solidFill>
              </a:rPr>
              <a:t>地图问题</a:t>
            </a:r>
            <a:endParaRPr lang="zh-CN" sz="1200" b="1">
              <a:solidFill>
                <a:srgbClr val="3A3A3A"/>
              </a:solidFill>
            </a:endParaRPr>
          </a:p>
          <a:p>
            <a:pPr eaLnBrk="1" hangingPunct="1">
              <a:lnSpc>
                <a:spcPct val="120000"/>
              </a:lnSpc>
            </a:pPr>
            <a:r>
              <a:rPr lang="zh-CN" altLang="en-US" sz="1400">
                <a:solidFill>
                  <a:srgbClr val="3A3A3A"/>
                </a:solidFill>
                <a:sym typeface="Arial" panose="020B0604020202020204" pitchFamily="34" charset="0"/>
              </a:rPr>
              <a:t>使用地图展示房源周边公交情况。</a:t>
            </a:r>
            <a:endParaRPr lang="zh-CN" altLang="en-US" sz="1400">
              <a:solidFill>
                <a:srgbClr val="3A3A3A"/>
              </a:solidFill>
              <a:sym typeface="Arial" panose="020B0604020202020204" pitchFamily="34" charset="0"/>
            </a:endParaRPr>
          </a:p>
        </p:txBody>
      </p:sp>
      <p:sp>
        <p:nvSpPr>
          <p:cNvPr id="13" name="Text Box 65"/>
          <p:cNvSpPr txBox="1">
            <a:spLocks noChangeArrowheads="1"/>
          </p:cNvSpPr>
          <p:nvPr/>
        </p:nvSpPr>
        <p:spPr bwMode="auto">
          <a:xfrm>
            <a:off x="889000" y="3310890"/>
            <a:ext cx="4933315" cy="8293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hangingPunct="1">
              <a:lnSpc>
                <a:spcPct val="120000"/>
              </a:lnSpc>
            </a:pPr>
            <a:r>
              <a:rPr lang="zh-CN" sz="1200" b="1">
                <a:solidFill>
                  <a:srgbClr val="3A3A3A"/>
                </a:solidFill>
              </a:rPr>
              <a:t>处理方法</a:t>
            </a:r>
            <a:endParaRPr lang="zh-CN" sz="1200" b="1">
              <a:solidFill>
                <a:srgbClr val="3A3A3A"/>
              </a:solidFill>
            </a:endParaRPr>
          </a:p>
          <a:p>
            <a:pPr eaLnBrk="1" hangingPunct="1">
              <a:lnSpc>
                <a:spcPct val="120000"/>
              </a:lnSpc>
            </a:pPr>
            <a:r>
              <a:rPr lang="zh-CN" altLang="en-US" sz="1400">
                <a:solidFill>
                  <a:srgbClr val="3A3A3A"/>
                </a:solidFill>
                <a:latin typeface="微软雅黑" panose="020B0503020204020204" pitchFamily="34" charset="-122"/>
              </a:rPr>
              <a:t>使用高德地图</a:t>
            </a:r>
            <a:r>
              <a:rPr lang="en-US" altLang="zh-CN" sz="1400">
                <a:solidFill>
                  <a:srgbClr val="3A3A3A"/>
                </a:solidFill>
                <a:latin typeface="微软雅黑" panose="020B0503020204020204" pitchFamily="34" charset="-122"/>
              </a:rPr>
              <a:t>API</a:t>
            </a:r>
            <a:r>
              <a:rPr lang="zh-CN" altLang="en-US" sz="1400">
                <a:solidFill>
                  <a:srgbClr val="3A3A3A"/>
                </a:solidFill>
                <a:latin typeface="微软雅黑" panose="020B0503020204020204" pitchFamily="34" charset="-122"/>
              </a:rPr>
              <a:t>，以房源中心坐标为基点，展示房源周边的地图信息，并显示周边公交情况</a:t>
            </a:r>
            <a:endParaRPr lang="en-US" altLang="zh-CN" sz="1400">
              <a:solidFill>
                <a:srgbClr val="3A3A3A"/>
              </a:solidFill>
              <a:latin typeface="微软雅黑" panose="020B0503020204020204" pitchFamily="34" charset="-122"/>
            </a:endParaRPr>
          </a:p>
        </p:txBody>
      </p:sp>
      <p:sp>
        <p:nvSpPr>
          <p:cNvPr id="14" name="Freeform 103"/>
          <p:cNvSpPr>
            <a:spLocks noEditPoints="1" noChangeArrowheads="1"/>
          </p:cNvSpPr>
          <p:nvPr/>
        </p:nvSpPr>
        <p:spPr bwMode="auto">
          <a:xfrm>
            <a:off x="6838950" y="2533650"/>
            <a:ext cx="465138" cy="358775"/>
          </a:xfrm>
          <a:custGeom>
            <a:avLst/>
            <a:gdLst>
              <a:gd name="T0" fmla="*/ 33 w 97"/>
              <a:gd name="T1" fmla="*/ 75 h 75"/>
              <a:gd name="T2" fmla="*/ 44 w 97"/>
              <a:gd name="T3" fmla="*/ 75 h 75"/>
              <a:gd name="T4" fmla="*/ 47 w 97"/>
              <a:gd name="T5" fmla="*/ 73 h 75"/>
              <a:gd name="T6" fmla="*/ 47 w 97"/>
              <a:gd name="T7" fmla="*/ 49 h 75"/>
              <a:gd name="T8" fmla="*/ 39 w 97"/>
              <a:gd name="T9" fmla="*/ 45 h 75"/>
              <a:gd name="T10" fmla="*/ 30 w 97"/>
              <a:gd name="T11" fmla="*/ 50 h 75"/>
              <a:gd name="T12" fmla="*/ 30 w 97"/>
              <a:gd name="T13" fmla="*/ 73 h 75"/>
              <a:gd name="T14" fmla="*/ 33 w 97"/>
              <a:gd name="T15" fmla="*/ 75 h 75"/>
              <a:gd name="T16" fmla="*/ 0 w 97"/>
              <a:gd name="T17" fmla="*/ 49 h 75"/>
              <a:gd name="T18" fmla="*/ 37 w 97"/>
              <a:gd name="T19" fmla="*/ 28 h 75"/>
              <a:gd name="T20" fmla="*/ 39 w 97"/>
              <a:gd name="T21" fmla="*/ 26 h 75"/>
              <a:gd name="T22" fmla="*/ 41 w 97"/>
              <a:gd name="T23" fmla="*/ 28 h 75"/>
              <a:gd name="T24" fmla="*/ 52 w 97"/>
              <a:gd name="T25" fmla="*/ 34 h 75"/>
              <a:gd name="T26" fmla="*/ 81 w 97"/>
              <a:gd name="T27" fmla="*/ 9 h 75"/>
              <a:gd name="T28" fmla="*/ 77 w 97"/>
              <a:gd name="T29" fmla="*/ 4 h 75"/>
              <a:gd name="T30" fmla="*/ 87 w 97"/>
              <a:gd name="T31" fmla="*/ 2 h 75"/>
              <a:gd name="T32" fmla="*/ 97 w 97"/>
              <a:gd name="T33" fmla="*/ 0 h 75"/>
              <a:gd name="T34" fmla="*/ 94 w 97"/>
              <a:gd name="T35" fmla="*/ 10 h 75"/>
              <a:gd name="T36" fmla="*/ 91 w 97"/>
              <a:gd name="T37" fmla="*/ 19 h 75"/>
              <a:gd name="T38" fmla="*/ 87 w 97"/>
              <a:gd name="T39" fmla="*/ 15 h 75"/>
              <a:gd name="T40" fmla="*/ 55 w 97"/>
              <a:gd name="T41" fmla="*/ 42 h 75"/>
              <a:gd name="T42" fmla="*/ 53 w 97"/>
              <a:gd name="T43" fmla="*/ 44 h 75"/>
              <a:gd name="T44" fmla="*/ 50 w 97"/>
              <a:gd name="T45" fmla="*/ 43 h 75"/>
              <a:gd name="T46" fmla="*/ 39 w 97"/>
              <a:gd name="T47" fmla="*/ 36 h 75"/>
              <a:gd name="T48" fmla="*/ 5 w 97"/>
              <a:gd name="T49" fmla="*/ 57 h 75"/>
              <a:gd name="T50" fmla="*/ 0 w 97"/>
              <a:gd name="T51" fmla="*/ 49 h 75"/>
              <a:gd name="T52" fmla="*/ 10 w 97"/>
              <a:gd name="T53" fmla="*/ 75 h 75"/>
              <a:gd name="T54" fmla="*/ 21 w 97"/>
              <a:gd name="T55" fmla="*/ 75 h 75"/>
              <a:gd name="T56" fmla="*/ 23 w 97"/>
              <a:gd name="T57" fmla="*/ 73 h 75"/>
              <a:gd name="T58" fmla="*/ 23 w 97"/>
              <a:gd name="T59" fmla="*/ 54 h 75"/>
              <a:gd name="T60" fmla="*/ 7 w 97"/>
              <a:gd name="T61" fmla="*/ 64 h 75"/>
              <a:gd name="T62" fmla="*/ 7 w 97"/>
              <a:gd name="T63" fmla="*/ 73 h 75"/>
              <a:gd name="T64" fmla="*/ 10 w 97"/>
              <a:gd name="T65" fmla="*/ 75 h 75"/>
              <a:gd name="T66" fmla="*/ 56 w 97"/>
              <a:gd name="T67" fmla="*/ 75 h 75"/>
              <a:gd name="T68" fmla="*/ 67 w 97"/>
              <a:gd name="T69" fmla="*/ 75 h 75"/>
              <a:gd name="T70" fmla="*/ 70 w 97"/>
              <a:gd name="T71" fmla="*/ 73 h 75"/>
              <a:gd name="T72" fmla="*/ 70 w 97"/>
              <a:gd name="T73" fmla="*/ 39 h 75"/>
              <a:gd name="T74" fmla="*/ 70 w 97"/>
              <a:gd name="T75" fmla="*/ 39 h 75"/>
              <a:gd name="T76" fmla="*/ 54 w 97"/>
              <a:gd name="T77" fmla="*/ 53 h 75"/>
              <a:gd name="T78" fmla="*/ 53 w 97"/>
              <a:gd name="T79" fmla="*/ 52 h 75"/>
              <a:gd name="T80" fmla="*/ 53 w 97"/>
              <a:gd name="T81" fmla="*/ 73 h 75"/>
              <a:gd name="T82" fmla="*/ 56 w 97"/>
              <a:gd name="T83" fmla="*/ 75 h 75"/>
              <a:gd name="T84" fmla="*/ 79 w 97"/>
              <a:gd name="T85" fmla="*/ 75 h 75"/>
              <a:gd name="T86" fmla="*/ 90 w 97"/>
              <a:gd name="T87" fmla="*/ 75 h 75"/>
              <a:gd name="T88" fmla="*/ 93 w 97"/>
              <a:gd name="T89" fmla="*/ 73 h 75"/>
              <a:gd name="T90" fmla="*/ 93 w 97"/>
              <a:gd name="T91" fmla="*/ 32 h 75"/>
              <a:gd name="T92" fmla="*/ 86 w 97"/>
              <a:gd name="T93" fmla="*/ 24 h 75"/>
              <a:gd name="T94" fmla="*/ 77 w 97"/>
              <a:gd name="T95" fmla="*/ 33 h 75"/>
              <a:gd name="T96" fmla="*/ 77 w 97"/>
              <a:gd name="T97" fmla="*/ 73 h 75"/>
              <a:gd name="T98" fmla="*/ 79 w 97"/>
              <a:gd name="T99" fmla="*/ 75 h 75"/>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97"/>
              <a:gd name="T151" fmla="*/ 0 h 75"/>
              <a:gd name="T152" fmla="*/ 97 w 97"/>
              <a:gd name="T153" fmla="*/ 75 h 75"/>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97" h="75">
                <a:moveTo>
                  <a:pt x="33" y="75"/>
                </a:moveTo>
                <a:cubicBezTo>
                  <a:pt x="37" y="75"/>
                  <a:pt x="40" y="75"/>
                  <a:pt x="44" y="75"/>
                </a:cubicBezTo>
                <a:cubicBezTo>
                  <a:pt x="45" y="75"/>
                  <a:pt x="47" y="74"/>
                  <a:pt x="47" y="73"/>
                </a:cubicBezTo>
                <a:cubicBezTo>
                  <a:pt x="47" y="49"/>
                  <a:pt x="47" y="49"/>
                  <a:pt x="47" y="49"/>
                </a:cubicBezTo>
                <a:cubicBezTo>
                  <a:pt x="39" y="45"/>
                  <a:pt x="39" y="45"/>
                  <a:pt x="39" y="45"/>
                </a:cubicBezTo>
                <a:cubicBezTo>
                  <a:pt x="30" y="50"/>
                  <a:pt x="30" y="50"/>
                  <a:pt x="30" y="50"/>
                </a:cubicBezTo>
                <a:cubicBezTo>
                  <a:pt x="30" y="73"/>
                  <a:pt x="30" y="73"/>
                  <a:pt x="30" y="73"/>
                </a:cubicBezTo>
                <a:cubicBezTo>
                  <a:pt x="30" y="74"/>
                  <a:pt x="31" y="75"/>
                  <a:pt x="33" y="75"/>
                </a:cubicBezTo>
                <a:close/>
                <a:moveTo>
                  <a:pt x="0" y="49"/>
                </a:moveTo>
                <a:cubicBezTo>
                  <a:pt x="37" y="28"/>
                  <a:pt x="37" y="28"/>
                  <a:pt x="37" y="28"/>
                </a:cubicBezTo>
                <a:cubicBezTo>
                  <a:pt x="39" y="26"/>
                  <a:pt x="39" y="26"/>
                  <a:pt x="39" y="26"/>
                </a:cubicBezTo>
                <a:cubicBezTo>
                  <a:pt x="41" y="28"/>
                  <a:pt x="41" y="28"/>
                  <a:pt x="41" y="28"/>
                </a:cubicBezTo>
                <a:cubicBezTo>
                  <a:pt x="52" y="34"/>
                  <a:pt x="52" y="34"/>
                  <a:pt x="52" y="34"/>
                </a:cubicBezTo>
                <a:cubicBezTo>
                  <a:pt x="81" y="9"/>
                  <a:pt x="81" y="9"/>
                  <a:pt x="81" y="9"/>
                </a:cubicBezTo>
                <a:cubicBezTo>
                  <a:pt x="77" y="4"/>
                  <a:pt x="77" y="4"/>
                  <a:pt x="77" y="4"/>
                </a:cubicBezTo>
                <a:cubicBezTo>
                  <a:pt x="87" y="2"/>
                  <a:pt x="87" y="2"/>
                  <a:pt x="87" y="2"/>
                </a:cubicBezTo>
                <a:cubicBezTo>
                  <a:pt x="97" y="0"/>
                  <a:pt x="97" y="0"/>
                  <a:pt x="97" y="0"/>
                </a:cubicBezTo>
                <a:cubicBezTo>
                  <a:pt x="94" y="10"/>
                  <a:pt x="94" y="10"/>
                  <a:pt x="94" y="10"/>
                </a:cubicBezTo>
                <a:cubicBezTo>
                  <a:pt x="91" y="19"/>
                  <a:pt x="91" y="19"/>
                  <a:pt x="91" y="19"/>
                </a:cubicBezTo>
                <a:cubicBezTo>
                  <a:pt x="87" y="15"/>
                  <a:pt x="87" y="15"/>
                  <a:pt x="87" y="15"/>
                </a:cubicBezTo>
                <a:cubicBezTo>
                  <a:pt x="55" y="42"/>
                  <a:pt x="55" y="42"/>
                  <a:pt x="55" y="42"/>
                </a:cubicBezTo>
                <a:cubicBezTo>
                  <a:pt x="53" y="44"/>
                  <a:pt x="53" y="44"/>
                  <a:pt x="53" y="44"/>
                </a:cubicBezTo>
                <a:cubicBezTo>
                  <a:pt x="50" y="43"/>
                  <a:pt x="50" y="43"/>
                  <a:pt x="50" y="43"/>
                </a:cubicBezTo>
                <a:cubicBezTo>
                  <a:pt x="39" y="36"/>
                  <a:pt x="39" y="36"/>
                  <a:pt x="39" y="36"/>
                </a:cubicBezTo>
                <a:cubicBezTo>
                  <a:pt x="5" y="57"/>
                  <a:pt x="5" y="57"/>
                  <a:pt x="5" y="57"/>
                </a:cubicBezTo>
                <a:cubicBezTo>
                  <a:pt x="0" y="49"/>
                  <a:pt x="0" y="49"/>
                  <a:pt x="0" y="49"/>
                </a:cubicBezTo>
                <a:close/>
                <a:moveTo>
                  <a:pt x="10" y="75"/>
                </a:moveTo>
                <a:cubicBezTo>
                  <a:pt x="21" y="75"/>
                  <a:pt x="21" y="75"/>
                  <a:pt x="21" y="75"/>
                </a:cubicBezTo>
                <a:cubicBezTo>
                  <a:pt x="22" y="75"/>
                  <a:pt x="23" y="74"/>
                  <a:pt x="23" y="73"/>
                </a:cubicBezTo>
                <a:cubicBezTo>
                  <a:pt x="23" y="54"/>
                  <a:pt x="23" y="54"/>
                  <a:pt x="23" y="54"/>
                </a:cubicBezTo>
                <a:cubicBezTo>
                  <a:pt x="7" y="64"/>
                  <a:pt x="7" y="64"/>
                  <a:pt x="7" y="64"/>
                </a:cubicBezTo>
                <a:cubicBezTo>
                  <a:pt x="7" y="73"/>
                  <a:pt x="7" y="73"/>
                  <a:pt x="7" y="73"/>
                </a:cubicBezTo>
                <a:cubicBezTo>
                  <a:pt x="7" y="74"/>
                  <a:pt x="8" y="75"/>
                  <a:pt x="10" y="75"/>
                </a:cubicBezTo>
                <a:close/>
                <a:moveTo>
                  <a:pt x="56" y="75"/>
                </a:moveTo>
                <a:cubicBezTo>
                  <a:pt x="60" y="75"/>
                  <a:pt x="63" y="75"/>
                  <a:pt x="67" y="75"/>
                </a:cubicBezTo>
                <a:cubicBezTo>
                  <a:pt x="69" y="75"/>
                  <a:pt x="70" y="74"/>
                  <a:pt x="70" y="73"/>
                </a:cubicBezTo>
                <a:cubicBezTo>
                  <a:pt x="70" y="62"/>
                  <a:pt x="70" y="50"/>
                  <a:pt x="70" y="39"/>
                </a:cubicBezTo>
                <a:cubicBezTo>
                  <a:pt x="70" y="39"/>
                  <a:pt x="70" y="39"/>
                  <a:pt x="70" y="39"/>
                </a:cubicBezTo>
                <a:cubicBezTo>
                  <a:pt x="54" y="53"/>
                  <a:pt x="54" y="53"/>
                  <a:pt x="54" y="53"/>
                </a:cubicBezTo>
                <a:cubicBezTo>
                  <a:pt x="53" y="52"/>
                  <a:pt x="53" y="52"/>
                  <a:pt x="53" y="52"/>
                </a:cubicBezTo>
                <a:cubicBezTo>
                  <a:pt x="53" y="73"/>
                  <a:pt x="53" y="73"/>
                  <a:pt x="53" y="73"/>
                </a:cubicBezTo>
                <a:cubicBezTo>
                  <a:pt x="53" y="74"/>
                  <a:pt x="55" y="75"/>
                  <a:pt x="56" y="75"/>
                </a:cubicBezTo>
                <a:close/>
                <a:moveTo>
                  <a:pt x="79" y="75"/>
                </a:moveTo>
                <a:cubicBezTo>
                  <a:pt x="90" y="75"/>
                  <a:pt x="90" y="75"/>
                  <a:pt x="90" y="75"/>
                </a:cubicBezTo>
                <a:cubicBezTo>
                  <a:pt x="92" y="75"/>
                  <a:pt x="93" y="74"/>
                  <a:pt x="93" y="73"/>
                </a:cubicBezTo>
                <a:cubicBezTo>
                  <a:pt x="93" y="32"/>
                  <a:pt x="93" y="32"/>
                  <a:pt x="93" y="32"/>
                </a:cubicBezTo>
                <a:cubicBezTo>
                  <a:pt x="86" y="24"/>
                  <a:pt x="86" y="24"/>
                  <a:pt x="86" y="24"/>
                </a:cubicBezTo>
                <a:cubicBezTo>
                  <a:pt x="77" y="33"/>
                  <a:pt x="77" y="33"/>
                  <a:pt x="77" y="33"/>
                </a:cubicBezTo>
                <a:cubicBezTo>
                  <a:pt x="77" y="73"/>
                  <a:pt x="77" y="73"/>
                  <a:pt x="77" y="73"/>
                </a:cubicBezTo>
                <a:cubicBezTo>
                  <a:pt x="77" y="74"/>
                  <a:pt x="78" y="75"/>
                  <a:pt x="79" y="75"/>
                </a:cubicBezTo>
                <a:close/>
              </a:path>
            </a:pathLst>
          </a:custGeom>
          <a:solidFill>
            <a:schemeClr val="bg1"/>
          </a:solidFill>
          <a:ln>
            <a:noFill/>
          </a:ln>
        </p:spPr>
        <p:txBody>
          <a:bodyPr/>
          <a:lstStyle/>
          <a:p>
            <a:pPr eaLnBrk="1" fontAlgn="auto" hangingPunct="1">
              <a:spcBef>
                <a:spcPts val="0"/>
              </a:spcBef>
              <a:spcAft>
                <a:spcPts val="0"/>
              </a:spcAft>
              <a:defRPr/>
            </a:pPr>
            <a:endParaRPr lang="zh-CN" altLang="zh-CN" sz="1350">
              <a:solidFill>
                <a:srgbClr val="000000"/>
              </a:solidFill>
              <a:latin typeface="Calibri" panose="020F0502020204030204" pitchFamily="34" charset="0"/>
              <a:ea typeface="+mn-ea"/>
              <a:sym typeface="宋体" panose="02010600030101010101" pitchFamily="2" charset="-122"/>
            </a:endParaRPr>
          </a:p>
        </p:txBody>
      </p:sp>
      <p:sp>
        <p:nvSpPr>
          <p:cNvPr id="15" name="Freeform 33"/>
          <p:cNvSpPr>
            <a:spLocks noEditPoints="1" noChangeArrowheads="1"/>
          </p:cNvSpPr>
          <p:nvPr/>
        </p:nvSpPr>
        <p:spPr bwMode="auto">
          <a:xfrm>
            <a:off x="6899275" y="3673475"/>
            <a:ext cx="412750" cy="266700"/>
          </a:xfrm>
          <a:custGeom>
            <a:avLst/>
            <a:gdLst>
              <a:gd name="T0" fmla="*/ 13 w 94"/>
              <a:gd name="T1" fmla="*/ 0 h 61"/>
              <a:gd name="T2" fmla="*/ 82 w 94"/>
              <a:gd name="T3" fmla="*/ 0 h 61"/>
              <a:gd name="T4" fmla="*/ 89 w 94"/>
              <a:gd name="T5" fmla="*/ 2 h 61"/>
              <a:gd name="T6" fmla="*/ 47 w 94"/>
              <a:gd name="T7" fmla="*/ 33 h 61"/>
              <a:gd name="T8" fmla="*/ 6 w 94"/>
              <a:gd name="T9" fmla="*/ 2 h 61"/>
              <a:gd name="T10" fmla="*/ 13 w 94"/>
              <a:gd name="T11" fmla="*/ 0 h 61"/>
              <a:gd name="T12" fmla="*/ 94 w 94"/>
              <a:gd name="T13" fmla="*/ 9 h 61"/>
              <a:gd name="T14" fmla="*/ 67 w 94"/>
              <a:gd name="T15" fmla="*/ 29 h 61"/>
              <a:gd name="T16" fmla="*/ 93 w 94"/>
              <a:gd name="T17" fmla="*/ 53 h 61"/>
              <a:gd name="T18" fmla="*/ 94 w 94"/>
              <a:gd name="T19" fmla="*/ 48 h 61"/>
              <a:gd name="T20" fmla="*/ 94 w 94"/>
              <a:gd name="T21" fmla="*/ 12 h 61"/>
              <a:gd name="T22" fmla="*/ 94 w 94"/>
              <a:gd name="T23" fmla="*/ 9 h 61"/>
              <a:gd name="T24" fmla="*/ 87 w 94"/>
              <a:gd name="T25" fmla="*/ 60 h 61"/>
              <a:gd name="T26" fmla="*/ 82 w 94"/>
              <a:gd name="T27" fmla="*/ 61 h 61"/>
              <a:gd name="T28" fmla="*/ 13 w 94"/>
              <a:gd name="T29" fmla="*/ 61 h 61"/>
              <a:gd name="T30" fmla="*/ 6 w 94"/>
              <a:gd name="T31" fmla="*/ 59 h 61"/>
              <a:gd name="T32" fmla="*/ 34 w 94"/>
              <a:gd name="T33" fmla="*/ 34 h 61"/>
              <a:gd name="T34" fmla="*/ 44 w 94"/>
              <a:gd name="T35" fmla="*/ 42 h 61"/>
              <a:gd name="T36" fmla="*/ 47 w 94"/>
              <a:gd name="T37" fmla="*/ 44 h 61"/>
              <a:gd name="T38" fmla="*/ 50 w 94"/>
              <a:gd name="T39" fmla="*/ 42 h 61"/>
              <a:gd name="T40" fmla="*/ 60 w 94"/>
              <a:gd name="T41" fmla="*/ 35 h 61"/>
              <a:gd name="T42" fmla="*/ 87 w 94"/>
              <a:gd name="T43" fmla="*/ 60 h 61"/>
              <a:gd name="T44" fmla="*/ 1 w 94"/>
              <a:gd name="T45" fmla="*/ 52 h 61"/>
              <a:gd name="T46" fmla="*/ 27 w 94"/>
              <a:gd name="T47" fmla="*/ 29 h 61"/>
              <a:gd name="T48" fmla="*/ 1 w 94"/>
              <a:gd name="T49" fmla="*/ 9 h 61"/>
              <a:gd name="T50" fmla="*/ 0 w 94"/>
              <a:gd name="T51" fmla="*/ 12 h 61"/>
              <a:gd name="T52" fmla="*/ 0 w 94"/>
              <a:gd name="T53" fmla="*/ 48 h 61"/>
              <a:gd name="T54" fmla="*/ 1 w 94"/>
              <a:gd name="T55" fmla="*/ 52 h 61"/>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w 94"/>
              <a:gd name="T85" fmla="*/ 0 h 61"/>
              <a:gd name="T86" fmla="*/ 94 w 94"/>
              <a:gd name="T87" fmla="*/ 61 h 61"/>
            </a:gdLst>
            <a:ahLst/>
            <a:cxnLst>
              <a:cxn ang="T56">
                <a:pos x="T0" y="T1"/>
              </a:cxn>
              <a:cxn ang="T57">
                <a:pos x="T2" y="T3"/>
              </a:cxn>
              <a:cxn ang="T58">
                <a:pos x="T4" y="T5"/>
              </a:cxn>
              <a:cxn ang="T59">
                <a:pos x="T6" y="T7"/>
              </a:cxn>
              <a:cxn ang="T60">
                <a:pos x="T8" y="T9"/>
              </a:cxn>
              <a:cxn ang="T61">
                <a:pos x="T10" y="T11"/>
              </a:cxn>
              <a:cxn ang="T62">
                <a:pos x="T12" y="T13"/>
              </a:cxn>
              <a:cxn ang="T63">
                <a:pos x="T14" y="T15"/>
              </a:cxn>
              <a:cxn ang="T64">
                <a:pos x="T16" y="T17"/>
              </a:cxn>
              <a:cxn ang="T65">
                <a:pos x="T18" y="T19"/>
              </a:cxn>
              <a:cxn ang="T66">
                <a:pos x="T20" y="T21"/>
              </a:cxn>
              <a:cxn ang="T67">
                <a:pos x="T22" y="T23"/>
              </a:cxn>
              <a:cxn ang="T68">
                <a:pos x="T24" y="T25"/>
              </a:cxn>
              <a:cxn ang="T69">
                <a:pos x="T26" y="T27"/>
              </a:cxn>
              <a:cxn ang="T70">
                <a:pos x="T28" y="T29"/>
              </a:cxn>
              <a:cxn ang="T71">
                <a:pos x="T30" y="T31"/>
              </a:cxn>
              <a:cxn ang="T72">
                <a:pos x="T32" y="T33"/>
              </a:cxn>
              <a:cxn ang="T73">
                <a:pos x="T34" y="T35"/>
              </a:cxn>
              <a:cxn ang="T74">
                <a:pos x="T36" y="T37"/>
              </a:cxn>
              <a:cxn ang="T75">
                <a:pos x="T38" y="T39"/>
              </a:cxn>
              <a:cxn ang="T76">
                <a:pos x="T40" y="T41"/>
              </a:cxn>
              <a:cxn ang="T77">
                <a:pos x="T42" y="T43"/>
              </a:cxn>
              <a:cxn ang="T78">
                <a:pos x="T44" y="T45"/>
              </a:cxn>
              <a:cxn ang="T79">
                <a:pos x="T46" y="T47"/>
              </a:cxn>
              <a:cxn ang="T80">
                <a:pos x="T48" y="T49"/>
              </a:cxn>
              <a:cxn ang="T81">
                <a:pos x="T50" y="T51"/>
              </a:cxn>
              <a:cxn ang="T82">
                <a:pos x="T52" y="T53"/>
              </a:cxn>
              <a:cxn ang="T83">
                <a:pos x="T54" y="T55"/>
              </a:cxn>
            </a:cxnLst>
            <a:rect l="T84" t="T85" r="T86" b="T87"/>
            <a:pathLst>
              <a:path w="94" h="61">
                <a:moveTo>
                  <a:pt x="13" y="0"/>
                </a:moveTo>
                <a:cubicBezTo>
                  <a:pt x="82" y="0"/>
                  <a:pt x="82" y="0"/>
                  <a:pt x="82" y="0"/>
                </a:cubicBezTo>
                <a:cubicBezTo>
                  <a:pt x="84" y="0"/>
                  <a:pt x="87" y="1"/>
                  <a:pt x="89" y="2"/>
                </a:cubicBezTo>
                <a:cubicBezTo>
                  <a:pt x="47" y="33"/>
                  <a:pt x="47" y="33"/>
                  <a:pt x="47" y="33"/>
                </a:cubicBezTo>
                <a:cubicBezTo>
                  <a:pt x="6" y="2"/>
                  <a:pt x="6" y="2"/>
                  <a:pt x="6" y="2"/>
                </a:cubicBezTo>
                <a:cubicBezTo>
                  <a:pt x="8" y="1"/>
                  <a:pt x="10" y="0"/>
                  <a:pt x="13" y="0"/>
                </a:cubicBezTo>
                <a:close/>
                <a:moveTo>
                  <a:pt x="94" y="9"/>
                </a:moveTo>
                <a:cubicBezTo>
                  <a:pt x="67" y="29"/>
                  <a:pt x="67" y="29"/>
                  <a:pt x="67" y="29"/>
                </a:cubicBezTo>
                <a:cubicBezTo>
                  <a:pt x="93" y="53"/>
                  <a:pt x="93" y="53"/>
                  <a:pt x="93" y="53"/>
                </a:cubicBezTo>
                <a:cubicBezTo>
                  <a:pt x="94" y="52"/>
                  <a:pt x="94" y="50"/>
                  <a:pt x="94" y="48"/>
                </a:cubicBezTo>
                <a:cubicBezTo>
                  <a:pt x="94" y="12"/>
                  <a:pt x="94" y="12"/>
                  <a:pt x="94" y="12"/>
                </a:cubicBezTo>
                <a:cubicBezTo>
                  <a:pt x="94" y="11"/>
                  <a:pt x="94" y="10"/>
                  <a:pt x="94" y="9"/>
                </a:cubicBezTo>
                <a:close/>
                <a:moveTo>
                  <a:pt x="87" y="60"/>
                </a:moveTo>
                <a:cubicBezTo>
                  <a:pt x="85" y="60"/>
                  <a:pt x="84" y="61"/>
                  <a:pt x="82" y="61"/>
                </a:cubicBezTo>
                <a:cubicBezTo>
                  <a:pt x="13" y="61"/>
                  <a:pt x="13" y="61"/>
                  <a:pt x="13" y="61"/>
                </a:cubicBezTo>
                <a:cubicBezTo>
                  <a:pt x="10" y="61"/>
                  <a:pt x="8" y="60"/>
                  <a:pt x="6" y="59"/>
                </a:cubicBezTo>
                <a:cubicBezTo>
                  <a:pt x="34" y="34"/>
                  <a:pt x="34" y="34"/>
                  <a:pt x="34" y="34"/>
                </a:cubicBezTo>
                <a:cubicBezTo>
                  <a:pt x="44" y="42"/>
                  <a:pt x="44" y="42"/>
                  <a:pt x="44" y="42"/>
                </a:cubicBezTo>
                <a:cubicBezTo>
                  <a:pt x="47" y="44"/>
                  <a:pt x="47" y="44"/>
                  <a:pt x="47" y="44"/>
                </a:cubicBezTo>
                <a:cubicBezTo>
                  <a:pt x="50" y="42"/>
                  <a:pt x="50" y="42"/>
                  <a:pt x="50" y="42"/>
                </a:cubicBezTo>
                <a:cubicBezTo>
                  <a:pt x="60" y="35"/>
                  <a:pt x="60" y="35"/>
                  <a:pt x="60" y="35"/>
                </a:cubicBezTo>
                <a:cubicBezTo>
                  <a:pt x="87" y="60"/>
                  <a:pt x="87" y="60"/>
                  <a:pt x="87" y="60"/>
                </a:cubicBezTo>
                <a:close/>
                <a:moveTo>
                  <a:pt x="1" y="52"/>
                </a:moveTo>
                <a:cubicBezTo>
                  <a:pt x="27" y="29"/>
                  <a:pt x="27" y="29"/>
                  <a:pt x="27" y="29"/>
                </a:cubicBezTo>
                <a:cubicBezTo>
                  <a:pt x="1" y="9"/>
                  <a:pt x="1" y="9"/>
                  <a:pt x="1" y="9"/>
                </a:cubicBezTo>
                <a:cubicBezTo>
                  <a:pt x="0" y="10"/>
                  <a:pt x="0" y="11"/>
                  <a:pt x="0" y="12"/>
                </a:cubicBezTo>
                <a:cubicBezTo>
                  <a:pt x="0" y="48"/>
                  <a:pt x="0" y="48"/>
                  <a:pt x="0" y="48"/>
                </a:cubicBezTo>
                <a:cubicBezTo>
                  <a:pt x="0" y="49"/>
                  <a:pt x="0" y="51"/>
                  <a:pt x="1" y="52"/>
                </a:cubicBezTo>
                <a:close/>
              </a:path>
            </a:pathLst>
          </a:custGeom>
          <a:solidFill>
            <a:schemeClr val="bg1"/>
          </a:solidFill>
          <a:ln>
            <a:noFill/>
          </a:ln>
        </p:spPr>
        <p:txBody>
          <a:bodyPr/>
          <a:lstStyle/>
          <a:p>
            <a:pPr eaLnBrk="1" fontAlgn="auto" hangingPunct="1">
              <a:spcBef>
                <a:spcPts val="0"/>
              </a:spcBef>
              <a:spcAft>
                <a:spcPts val="0"/>
              </a:spcAft>
              <a:defRPr/>
            </a:pPr>
            <a:endParaRPr lang="zh-CN" altLang="zh-CN" sz="1350">
              <a:solidFill>
                <a:srgbClr val="000000"/>
              </a:solidFill>
              <a:latin typeface="Calibri" panose="020F0502020204030204" pitchFamily="34" charset="0"/>
              <a:ea typeface="+mn-ea"/>
              <a:sym typeface="宋体" panose="02010600030101010101" pitchFamily="2" charset="-122"/>
            </a:endParaRPr>
          </a:p>
        </p:txBody>
      </p:sp>
      <p:sp>
        <p:nvSpPr>
          <p:cNvPr id="17" name="文本框 16"/>
          <p:cNvSpPr txBox="1"/>
          <p:nvPr/>
        </p:nvSpPr>
        <p:spPr>
          <a:xfrm>
            <a:off x="782638" y="280988"/>
            <a:ext cx="1722437" cy="461962"/>
          </a:xfrm>
          <a:prstGeom prst="rect">
            <a:avLst/>
          </a:prstGeom>
          <a:noFill/>
        </p:spPr>
        <p:txBody>
          <a:bodyPr>
            <a:spAutoFit/>
          </a:bodyPr>
          <a:lstStyle/>
          <a:p>
            <a:pPr eaLnBrk="1" fontAlgn="auto" hangingPunct="1">
              <a:spcBef>
                <a:spcPts val="0"/>
              </a:spcBef>
              <a:spcAft>
                <a:spcPts val="0"/>
              </a:spcAft>
              <a:defRPr/>
            </a:pPr>
            <a:r>
              <a:rPr lang="zh-CN" altLang="en-US" sz="2400" b="1" dirty="0">
                <a:solidFill>
                  <a:schemeClr val="accent6">
                    <a:lumMod val="75000"/>
                  </a:schemeClr>
                </a:solidFill>
                <a:latin typeface="+mn-lt"/>
                <a:ea typeface="+mn-ea"/>
              </a:rPr>
              <a:t>关键技术</a:t>
            </a:r>
            <a:endParaRPr lang="zh-CN" altLang="en-US" sz="2400" b="1" dirty="0">
              <a:solidFill>
                <a:schemeClr val="accent6">
                  <a:lumMod val="75000"/>
                </a:schemeClr>
              </a:solidFill>
              <a:latin typeface="+mn-lt"/>
              <a:ea typeface="+mn-ea"/>
            </a:endParaRPr>
          </a:p>
        </p:txBody>
      </p:sp>
      <p:grpSp>
        <p:nvGrpSpPr>
          <p:cNvPr id="34829" name="组合 17"/>
          <p:cNvGrpSpPr>
            <a:grpSpLocks noChangeAspect="1"/>
          </p:cNvGrpSpPr>
          <p:nvPr/>
        </p:nvGrpSpPr>
        <p:grpSpPr bwMode="auto">
          <a:xfrm>
            <a:off x="314325" y="277813"/>
            <a:ext cx="468313" cy="468312"/>
            <a:chOff x="1928879" y="1944350"/>
            <a:chExt cx="1129689" cy="1129689"/>
          </a:xfrm>
        </p:grpSpPr>
        <p:sp>
          <p:nvSpPr>
            <p:cNvPr id="19" name="椭圆 18"/>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20" name="Freeform 18"/>
            <p:cNvSpPr>
              <a:spLocks noEditPoints="1"/>
            </p:cNvSpPr>
            <p:nvPr/>
          </p:nvSpPr>
          <p:spPr bwMode="auto">
            <a:xfrm>
              <a:off x="2154818" y="2105187"/>
              <a:ext cx="658665" cy="792697"/>
            </a:xfrm>
            <a:custGeom>
              <a:avLst/>
              <a:gdLst>
                <a:gd name="T0" fmla="*/ 456 w 456"/>
                <a:gd name="T1" fmla="*/ 528 h 548"/>
                <a:gd name="T2" fmla="*/ 436 w 456"/>
                <a:gd name="T3" fmla="*/ 548 h 548"/>
                <a:gd name="T4" fmla="*/ 84 w 456"/>
                <a:gd name="T5" fmla="*/ 548 h 548"/>
                <a:gd name="T6" fmla="*/ 0 w 456"/>
                <a:gd name="T7" fmla="*/ 464 h 548"/>
                <a:gd name="T8" fmla="*/ 84 w 456"/>
                <a:gd name="T9" fmla="*/ 380 h 548"/>
                <a:gd name="T10" fmla="*/ 436 w 456"/>
                <a:gd name="T11" fmla="*/ 380 h 548"/>
                <a:gd name="T12" fmla="*/ 456 w 456"/>
                <a:gd name="T13" fmla="*/ 399 h 548"/>
                <a:gd name="T14" fmla="*/ 436 w 456"/>
                <a:gd name="T15" fmla="*/ 419 h 548"/>
                <a:gd name="T16" fmla="*/ 90 w 456"/>
                <a:gd name="T17" fmla="*/ 419 h 548"/>
                <a:gd name="T18" fmla="*/ 45 w 456"/>
                <a:gd name="T19" fmla="*/ 464 h 548"/>
                <a:gd name="T20" fmla="*/ 90 w 456"/>
                <a:gd name="T21" fmla="*/ 509 h 548"/>
                <a:gd name="T22" fmla="*/ 436 w 456"/>
                <a:gd name="T23" fmla="*/ 509 h 548"/>
                <a:gd name="T24" fmla="*/ 456 w 456"/>
                <a:gd name="T25" fmla="*/ 528 h 548"/>
                <a:gd name="T26" fmla="*/ 235 w 456"/>
                <a:gd name="T27" fmla="*/ 78 h 548"/>
                <a:gd name="T28" fmla="*/ 309 w 456"/>
                <a:gd name="T29" fmla="*/ 6 h 548"/>
                <a:gd name="T30" fmla="*/ 309 w 456"/>
                <a:gd name="T31" fmla="*/ 0 h 548"/>
                <a:gd name="T32" fmla="*/ 303 w 456"/>
                <a:gd name="T33" fmla="*/ 0 h 548"/>
                <a:gd name="T34" fmla="*/ 228 w 456"/>
                <a:gd name="T35" fmla="*/ 72 h 548"/>
                <a:gd name="T36" fmla="*/ 229 w 456"/>
                <a:gd name="T37" fmla="*/ 77 h 548"/>
                <a:gd name="T38" fmla="*/ 235 w 456"/>
                <a:gd name="T39" fmla="*/ 78 h 548"/>
                <a:gd name="T40" fmla="*/ 372 w 456"/>
                <a:gd name="T41" fmla="*/ 137 h 548"/>
                <a:gd name="T42" fmla="*/ 295 w 456"/>
                <a:gd name="T43" fmla="*/ 85 h 548"/>
                <a:gd name="T44" fmla="*/ 232 w 456"/>
                <a:gd name="T45" fmla="*/ 98 h 548"/>
                <a:gd name="T46" fmla="*/ 170 w 456"/>
                <a:gd name="T47" fmla="*/ 85 h 548"/>
                <a:gd name="T48" fmla="*/ 93 w 456"/>
                <a:gd name="T49" fmla="*/ 137 h 548"/>
                <a:gd name="T50" fmla="*/ 175 w 456"/>
                <a:gd name="T51" fmla="*/ 341 h 548"/>
                <a:gd name="T52" fmla="*/ 232 w 456"/>
                <a:gd name="T53" fmla="*/ 328 h 548"/>
                <a:gd name="T54" fmla="*/ 290 w 456"/>
                <a:gd name="T55" fmla="*/ 341 h 548"/>
                <a:gd name="T56" fmla="*/ 372 w 456"/>
                <a:gd name="T57" fmla="*/ 137 h 548"/>
                <a:gd name="T58" fmla="*/ 172 w 456"/>
                <a:gd name="T59" fmla="*/ 126 h 548"/>
                <a:gd name="T60" fmla="*/ 168 w 456"/>
                <a:gd name="T61" fmla="*/ 126 h 548"/>
                <a:gd name="T62" fmla="*/ 128 w 456"/>
                <a:gd name="T63" fmla="*/ 161 h 548"/>
                <a:gd name="T64" fmla="*/ 119 w 456"/>
                <a:gd name="T65" fmla="*/ 169 h 548"/>
                <a:gd name="T66" fmla="*/ 118 w 456"/>
                <a:gd name="T67" fmla="*/ 169 h 548"/>
                <a:gd name="T68" fmla="*/ 116 w 456"/>
                <a:gd name="T69" fmla="*/ 168 h 548"/>
                <a:gd name="T70" fmla="*/ 109 w 456"/>
                <a:gd name="T71" fmla="*/ 157 h 548"/>
                <a:gd name="T72" fmla="*/ 168 w 456"/>
                <a:gd name="T73" fmla="*/ 106 h 548"/>
                <a:gd name="T74" fmla="*/ 173 w 456"/>
                <a:gd name="T75" fmla="*/ 106 h 548"/>
                <a:gd name="T76" fmla="*/ 181 w 456"/>
                <a:gd name="T77" fmla="*/ 117 h 548"/>
                <a:gd name="T78" fmla="*/ 172 w 456"/>
                <a:gd name="T79" fmla="*/ 126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6" h="548">
                  <a:moveTo>
                    <a:pt x="456" y="528"/>
                  </a:moveTo>
                  <a:cubicBezTo>
                    <a:pt x="456" y="539"/>
                    <a:pt x="447" y="548"/>
                    <a:pt x="436" y="548"/>
                  </a:cubicBezTo>
                  <a:cubicBezTo>
                    <a:pt x="84" y="548"/>
                    <a:pt x="84" y="548"/>
                    <a:pt x="84" y="548"/>
                  </a:cubicBezTo>
                  <a:cubicBezTo>
                    <a:pt x="38" y="548"/>
                    <a:pt x="0" y="510"/>
                    <a:pt x="0" y="464"/>
                  </a:cubicBezTo>
                  <a:cubicBezTo>
                    <a:pt x="0" y="417"/>
                    <a:pt x="38" y="380"/>
                    <a:pt x="84" y="380"/>
                  </a:cubicBezTo>
                  <a:cubicBezTo>
                    <a:pt x="436" y="380"/>
                    <a:pt x="436" y="380"/>
                    <a:pt x="436" y="380"/>
                  </a:cubicBezTo>
                  <a:cubicBezTo>
                    <a:pt x="447" y="380"/>
                    <a:pt x="456" y="389"/>
                    <a:pt x="456" y="399"/>
                  </a:cubicBezTo>
                  <a:cubicBezTo>
                    <a:pt x="456" y="410"/>
                    <a:pt x="447" y="419"/>
                    <a:pt x="436" y="419"/>
                  </a:cubicBezTo>
                  <a:cubicBezTo>
                    <a:pt x="90" y="419"/>
                    <a:pt x="90" y="419"/>
                    <a:pt x="90" y="419"/>
                  </a:cubicBezTo>
                  <a:cubicBezTo>
                    <a:pt x="65" y="419"/>
                    <a:pt x="45" y="439"/>
                    <a:pt x="45" y="464"/>
                  </a:cubicBezTo>
                  <a:cubicBezTo>
                    <a:pt x="45" y="488"/>
                    <a:pt x="65" y="509"/>
                    <a:pt x="90" y="509"/>
                  </a:cubicBezTo>
                  <a:cubicBezTo>
                    <a:pt x="436" y="509"/>
                    <a:pt x="436" y="509"/>
                    <a:pt x="436" y="509"/>
                  </a:cubicBezTo>
                  <a:cubicBezTo>
                    <a:pt x="447" y="509"/>
                    <a:pt x="456" y="518"/>
                    <a:pt x="456" y="528"/>
                  </a:cubicBezTo>
                  <a:close/>
                  <a:moveTo>
                    <a:pt x="235" y="78"/>
                  </a:moveTo>
                  <a:cubicBezTo>
                    <a:pt x="276" y="78"/>
                    <a:pt x="309" y="45"/>
                    <a:pt x="309" y="6"/>
                  </a:cubicBezTo>
                  <a:cubicBezTo>
                    <a:pt x="309" y="4"/>
                    <a:pt x="309" y="2"/>
                    <a:pt x="309" y="0"/>
                  </a:cubicBezTo>
                  <a:cubicBezTo>
                    <a:pt x="307" y="0"/>
                    <a:pt x="305" y="0"/>
                    <a:pt x="303" y="0"/>
                  </a:cubicBezTo>
                  <a:cubicBezTo>
                    <a:pt x="262" y="0"/>
                    <a:pt x="228" y="32"/>
                    <a:pt x="228" y="72"/>
                  </a:cubicBezTo>
                  <a:cubicBezTo>
                    <a:pt x="228" y="74"/>
                    <a:pt x="228" y="76"/>
                    <a:pt x="229" y="77"/>
                  </a:cubicBezTo>
                  <a:cubicBezTo>
                    <a:pt x="231" y="78"/>
                    <a:pt x="233" y="78"/>
                    <a:pt x="235" y="78"/>
                  </a:cubicBezTo>
                  <a:close/>
                  <a:moveTo>
                    <a:pt x="372" y="137"/>
                  </a:moveTo>
                  <a:cubicBezTo>
                    <a:pt x="357" y="102"/>
                    <a:pt x="321" y="85"/>
                    <a:pt x="295" y="85"/>
                  </a:cubicBezTo>
                  <a:cubicBezTo>
                    <a:pt x="263" y="85"/>
                    <a:pt x="257" y="98"/>
                    <a:pt x="232" y="98"/>
                  </a:cubicBezTo>
                  <a:cubicBezTo>
                    <a:pt x="208" y="98"/>
                    <a:pt x="202" y="85"/>
                    <a:pt x="170" y="85"/>
                  </a:cubicBezTo>
                  <a:cubicBezTo>
                    <a:pt x="143" y="85"/>
                    <a:pt x="108" y="102"/>
                    <a:pt x="93" y="137"/>
                  </a:cubicBezTo>
                  <a:cubicBezTo>
                    <a:pt x="62" y="207"/>
                    <a:pt x="114" y="341"/>
                    <a:pt x="175" y="341"/>
                  </a:cubicBezTo>
                  <a:cubicBezTo>
                    <a:pt x="199" y="341"/>
                    <a:pt x="210" y="328"/>
                    <a:pt x="232" y="328"/>
                  </a:cubicBezTo>
                  <a:cubicBezTo>
                    <a:pt x="255" y="328"/>
                    <a:pt x="265" y="341"/>
                    <a:pt x="290" y="341"/>
                  </a:cubicBezTo>
                  <a:cubicBezTo>
                    <a:pt x="351" y="341"/>
                    <a:pt x="403" y="207"/>
                    <a:pt x="372" y="137"/>
                  </a:cubicBezTo>
                  <a:close/>
                  <a:moveTo>
                    <a:pt x="172" y="126"/>
                  </a:moveTo>
                  <a:cubicBezTo>
                    <a:pt x="170" y="126"/>
                    <a:pt x="169" y="126"/>
                    <a:pt x="168" y="126"/>
                  </a:cubicBezTo>
                  <a:cubicBezTo>
                    <a:pt x="154" y="126"/>
                    <a:pt x="132" y="138"/>
                    <a:pt x="128" y="161"/>
                  </a:cubicBezTo>
                  <a:cubicBezTo>
                    <a:pt x="127" y="165"/>
                    <a:pt x="123" y="169"/>
                    <a:pt x="119" y="169"/>
                  </a:cubicBezTo>
                  <a:cubicBezTo>
                    <a:pt x="118" y="169"/>
                    <a:pt x="118" y="169"/>
                    <a:pt x="118" y="169"/>
                  </a:cubicBezTo>
                  <a:cubicBezTo>
                    <a:pt x="118" y="169"/>
                    <a:pt x="117" y="169"/>
                    <a:pt x="116" y="168"/>
                  </a:cubicBezTo>
                  <a:cubicBezTo>
                    <a:pt x="111" y="167"/>
                    <a:pt x="108" y="162"/>
                    <a:pt x="109" y="157"/>
                  </a:cubicBezTo>
                  <a:cubicBezTo>
                    <a:pt x="115" y="125"/>
                    <a:pt x="144" y="106"/>
                    <a:pt x="168" y="106"/>
                  </a:cubicBezTo>
                  <a:cubicBezTo>
                    <a:pt x="170" y="106"/>
                    <a:pt x="171" y="106"/>
                    <a:pt x="173" y="106"/>
                  </a:cubicBezTo>
                  <a:cubicBezTo>
                    <a:pt x="178" y="107"/>
                    <a:pt x="182" y="112"/>
                    <a:pt x="181" y="117"/>
                  </a:cubicBezTo>
                  <a:cubicBezTo>
                    <a:pt x="181" y="122"/>
                    <a:pt x="177" y="126"/>
                    <a:pt x="172" y="126"/>
                  </a:cubicBezTo>
                  <a:close/>
                </a:path>
              </a:pathLst>
            </a:custGeom>
            <a:solidFill>
              <a:schemeClr val="bg1"/>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829"/>
                                        </p:tgtEl>
                                        <p:attrNameLst>
                                          <p:attrName>style.visibility</p:attrName>
                                        </p:attrNameLst>
                                      </p:cBhvr>
                                      <p:to>
                                        <p:strVal val="visible"/>
                                      </p:to>
                                    </p:set>
                                    <p:anim calcmode="lin" valueType="num">
                                      <p:cBhvr additive="base">
                                        <p:cTn id="7" dur="500" fill="hold"/>
                                        <p:tgtEl>
                                          <p:spTgt spid="34829"/>
                                        </p:tgtEl>
                                        <p:attrNameLst>
                                          <p:attrName>ppt_x</p:attrName>
                                        </p:attrNameLst>
                                      </p:cBhvr>
                                      <p:tavLst>
                                        <p:tav tm="0">
                                          <p:val>
                                            <p:strVal val="#ppt_x"/>
                                          </p:val>
                                        </p:tav>
                                        <p:tav tm="100000">
                                          <p:val>
                                            <p:strVal val="#ppt_x"/>
                                          </p:val>
                                        </p:tav>
                                      </p:tavLst>
                                    </p:anim>
                                    <p:anim calcmode="lin" valueType="num">
                                      <p:cBhvr additive="base">
                                        <p:cTn id="8" dur="500" fill="hold"/>
                                        <p:tgtEl>
                                          <p:spTgt spid="3482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5" presetClass="entr" presetSubtype="1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checkerboard(across)">
                                      <p:cBhvr>
                                        <p:cTn id="21" dur="500"/>
                                        <p:tgtEl>
                                          <p:spTgt spid="4"/>
                                        </p:tgtEl>
                                      </p:cBhvr>
                                    </p:animEffect>
                                  </p:childTnLst>
                                </p:cTn>
                              </p:par>
                              <p:par>
                                <p:cTn id="22" presetID="5" presetClass="entr" presetSubtype="1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checkerboard(across)">
                                      <p:cBhvr>
                                        <p:cTn id="24" dur="500"/>
                                        <p:tgtEl>
                                          <p:spTgt spid="12"/>
                                        </p:tgtEl>
                                      </p:cBhvr>
                                    </p:animEffect>
                                  </p:childTnLst>
                                </p:cTn>
                              </p:par>
                              <p:par>
                                <p:cTn id="25" presetID="5" presetClass="entr" presetSubtype="10"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animEffect transition="in" filter="checkerboard(across)">
                                      <p:cBhvr>
                                        <p:cTn id="27" dur="500"/>
                                        <p:tgtEl>
                                          <p:spTgt spid="2"/>
                                        </p:tgtEl>
                                      </p:cBhvr>
                                    </p:animEffect>
                                  </p:childTnLst>
                                </p:cTn>
                              </p:par>
                              <p:par>
                                <p:cTn id="28" presetID="5" presetClass="entr" presetSubtype="10" fill="hold" grpId="0" nodeType="with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checkerboard(across)">
                                      <p:cBhvr>
                                        <p:cTn id="30" dur="500"/>
                                        <p:tgtEl>
                                          <p:spTgt spid="10"/>
                                        </p:tgtEl>
                                      </p:cBhvr>
                                    </p:animEffect>
                                  </p:childTnLst>
                                </p:cTn>
                              </p:par>
                              <p:par>
                                <p:cTn id="31" presetID="5" presetClass="entr" presetSubtype="1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checkerboard(across)">
                                      <p:cBhvr>
                                        <p:cTn id="33" dur="500"/>
                                        <p:tgtEl>
                                          <p:spTgt spid="14"/>
                                        </p:tgtEl>
                                      </p:cBhvr>
                                    </p:animEffect>
                                  </p:childTnLst>
                                </p:cTn>
                              </p:par>
                            </p:childTnLst>
                          </p:cTn>
                        </p:par>
                      </p:childTnLst>
                    </p:cTn>
                  </p:par>
                  <p:par>
                    <p:cTn id="34" fill="hold">
                      <p:stCondLst>
                        <p:cond delay="indefinite"/>
                      </p:stCondLst>
                      <p:childTnLst>
                        <p:par>
                          <p:cTn id="35" fill="hold">
                            <p:stCondLst>
                              <p:cond delay="0"/>
                            </p:stCondLst>
                            <p:childTnLst>
                              <p:par>
                                <p:cTn id="36" presetID="3" presetClass="entr" presetSubtype="10" fill="hold" grpId="0" nodeType="click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blinds(horizontal)">
                                      <p:cBhvr>
                                        <p:cTn id="38" dur="500"/>
                                        <p:tgtEl>
                                          <p:spTgt spid="5"/>
                                        </p:tgtEl>
                                      </p:cBhvr>
                                    </p:animEffect>
                                  </p:childTnLst>
                                </p:cTn>
                              </p:par>
                              <p:par>
                                <p:cTn id="39" presetID="3" presetClass="entr" presetSubtype="10" fill="hold" grpId="0" nodeType="withEffect">
                                  <p:stCondLst>
                                    <p:cond delay="0"/>
                                  </p:stCondLst>
                                  <p:childTnLst>
                                    <p:set>
                                      <p:cBhvr>
                                        <p:cTn id="40" dur="1" fill="hold">
                                          <p:stCondLst>
                                            <p:cond delay="0"/>
                                          </p:stCondLst>
                                        </p:cTn>
                                        <p:tgtEl>
                                          <p:spTgt spid="3"/>
                                        </p:tgtEl>
                                        <p:attrNameLst>
                                          <p:attrName>style.visibility</p:attrName>
                                        </p:attrNameLst>
                                      </p:cBhvr>
                                      <p:to>
                                        <p:strVal val="visible"/>
                                      </p:to>
                                    </p:set>
                                    <p:animEffect transition="in" filter="blinds(horizontal)">
                                      <p:cBhvr>
                                        <p:cTn id="41" dur="500"/>
                                        <p:tgtEl>
                                          <p:spTgt spid="3"/>
                                        </p:tgtEl>
                                      </p:cBhvr>
                                    </p:animEffect>
                                  </p:childTnLst>
                                </p:cTn>
                              </p:par>
                              <p:par>
                                <p:cTn id="42" presetID="3" presetClass="entr" presetSubtype="10" fill="hold" grpId="0" nodeType="withEffect">
                                  <p:stCondLst>
                                    <p:cond delay="0"/>
                                  </p:stCondLst>
                                  <p:childTnLst>
                                    <p:set>
                                      <p:cBhvr>
                                        <p:cTn id="43" dur="1" fill="hold">
                                          <p:stCondLst>
                                            <p:cond delay="0"/>
                                          </p:stCondLst>
                                        </p:cTn>
                                        <p:tgtEl>
                                          <p:spTgt spid="15"/>
                                        </p:tgtEl>
                                        <p:attrNameLst>
                                          <p:attrName>style.visibility</p:attrName>
                                        </p:attrNameLst>
                                      </p:cBhvr>
                                      <p:to>
                                        <p:strVal val="visible"/>
                                      </p:to>
                                    </p:set>
                                    <p:animEffect transition="in" filter="blinds(horizontal)">
                                      <p:cBhvr>
                                        <p:cTn id="44" dur="500"/>
                                        <p:tgtEl>
                                          <p:spTgt spid="15"/>
                                        </p:tgtEl>
                                      </p:cBhvr>
                                    </p:animEffect>
                                  </p:childTnLst>
                                </p:cTn>
                              </p:par>
                              <p:par>
                                <p:cTn id="45" presetID="3" presetClass="entr" presetSubtype="1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blinds(horizontal)">
                                      <p:cBhvr>
                                        <p:cTn id="47" dur="500"/>
                                        <p:tgtEl>
                                          <p:spTgt spid="11"/>
                                        </p:tgtEl>
                                      </p:cBhvr>
                                    </p:animEffect>
                                  </p:childTnLst>
                                </p:cTn>
                              </p:par>
                              <p:par>
                                <p:cTn id="48" presetID="3" presetClass="entr" presetSubtype="10" fill="hold" grpId="0" nodeType="with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blinds(horizontal)">
                                      <p:cBhvr>
                                        <p:cTn id="5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4" grpId="0" animBg="1"/>
      <p:bldP spid="12" grpId="0"/>
      <p:bldP spid="2" grpId="0" animBg="1"/>
      <p:bldP spid="10" grpId="0"/>
      <p:bldP spid="14" grpId="0" animBg="1"/>
      <p:bldP spid="5" grpId="0" animBg="1"/>
      <p:bldP spid="3" grpId="0" animBg="1"/>
      <p:bldP spid="15" grpId="0" animBg="1"/>
      <p:bldP spid="11" grpId="0"/>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4" name="组合 33"/>
          <p:cNvGrpSpPr/>
          <p:nvPr/>
        </p:nvGrpSpPr>
        <p:grpSpPr bwMode="auto">
          <a:xfrm>
            <a:off x="282575" y="1746250"/>
            <a:ext cx="2765425" cy="963613"/>
            <a:chOff x="219753" y="1976522"/>
            <a:chExt cx="2765362" cy="964005"/>
          </a:xfrm>
        </p:grpSpPr>
        <p:sp>
          <p:nvSpPr>
            <p:cNvPr id="35" name="文本框 38"/>
            <p:cNvSpPr txBox="1"/>
            <p:nvPr/>
          </p:nvSpPr>
          <p:spPr>
            <a:xfrm>
              <a:off x="219753" y="2418027"/>
              <a:ext cx="2741551" cy="522500"/>
            </a:xfrm>
            <a:prstGeom prst="rect">
              <a:avLst/>
            </a:prstGeom>
            <a:noFill/>
          </p:spPr>
          <p:txBody>
            <a:bodyPr>
              <a:spAutoFit/>
            </a:bodyPr>
            <a:lstStyle/>
            <a:p>
              <a:pPr algn="r" eaLnBrk="1" fontAlgn="auto" hangingPunct="1">
                <a:spcBef>
                  <a:spcPts val="0"/>
                </a:spcBef>
                <a:spcAft>
                  <a:spcPts val="0"/>
                </a:spcAft>
                <a:defRPr/>
              </a:pPr>
              <a:r>
                <a:rPr lang="en-US" altLang="zh-CN" sz="2800" dirty="0">
                  <a:solidFill>
                    <a:schemeClr val="tx1">
                      <a:lumMod val="85000"/>
                      <a:lumOff val="15000"/>
                    </a:schemeClr>
                  </a:solidFill>
                  <a:latin typeface="微软雅黑" panose="020B0503020204020204" pitchFamily="34" charset="-122"/>
                </a:rPr>
                <a:t>CONTENTS</a:t>
              </a:r>
              <a:endParaRPr lang="zh-CN" altLang="en-US" sz="2800" dirty="0">
                <a:solidFill>
                  <a:schemeClr val="tx1">
                    <a:lumMod val="85000"/>
                    <a:lumOff val="15000"/>
                  </a:schemeClr>
                </a:solidFill>
                <a:latin typeface="微软雅黑" panose="020B0503020204020204" pitchFamily="34" charset="-122"/>
              </a:endParaRPr>
            </a:p>
          </p:txBody>
        </p:sp>
        <p:sp>
          <p:nvSpPr>
            <p:cNvPr id="36" name="文本框 11"/>
            <p:cNvSpPr txBox="1"/>
            <p:nvPr/>
          </p:nvSpPr>
          <p:spPr>
            <a:xfrm>
              <a:off x="1980251" y="1976522"/>
              <a:ext cx="1004864" cy="584438"/>
            </a:xfrm>
            <a:prstGeom prst="rect">
              <a:avLst/>
            </a:prstGeom>
            <a:noFill/>
          </p:spPr>
          <p:txBody>
            <a:bodyPr wrap="none">
              <a:spAutoFit/>
            </a:bodyPr>
            <a:lstStyle/>
            <a:p>
              <a:pPr eaLnBrk="1" fontAlgn="auto" hangingPunct="1">
                <a:spcBef>
                  <a:spcPts val="0"/>
                </a:spcBef>
                <a:spcAft>
                  <a:spcPts val="0"/>
                </a:spcAft>
                <a:defRPr/>
              </a:pPr>
              <a:r>
                <a:rPr lang="zh-CN" altLang="en-US" sz="3200" dirty="0">
                  <a:solidFill>
                    <a:schemeClr val="tx1">
                      <a:lumMod val="85000"/>
                      <a:lumOff val="15000"/>
                    </a:schemeClr>
                  </a:solidFill>
                  <a:latin typeface="微软雅黑" panose="020B0503020204020204" pitchFamily="34" charset="-122"/>
                </a:rPr>
                <a:t>目录</a:t>
              </a:r>
              <a:endParaRPr lang="zh-CN" altLang="en-US" sz="3200" dirty="0">
                <a:solidFill>
                  <a:schemeClr val="tx1">
                    <a:lumMod val="85000"/>
                    <a:lumOff val="15000"/>
                  </a:schemeClr>
                </a:solidFill>
                <a:latin typeface="微软雅黑" panose="020B0503020204020204" pitchFamily="34" charset="-122"/>
              </a:endParaRPr>
            </a:p>
          </p:txBody>
        </p:sp>
      </p:grpSp>
      <p:sp>
        <p:nvSpPr>
          <p:cNvPr id="37" name="文本框 18"/>
          <p:cNvSpPr txBox="1"/>
          <p:nvPr/>
        </p:nvSpPr>
        <p:spPr>
          <a:xfrm>
            <a:off x="4052888" y="1890713"/>
            <a:ext cx="1097280" cy="368300"/>
          </a:xfrm>
          <a:prstGeom prst="rect">
            <a:avLst/>
          </a:prstGeom>
          <a:noFill/>
        </p:spPr>
        <p:txBody>
          <a:bodyPr wrap="none">
            <a:spAutoFit/>
          </a:bodyPr>
          <a:lstStyle/>
          <a:p>
            <a:pPr eaLnBrk="1" fontAlgn="auto" hangingPunct="1">
              <a:spcBef>
                <a:spcPts val="0"/>
              </a:spcBef>
              <a:spcAft>
                <a:spcPts val="0"/>
              </a:spcAft>
              <a:defRPr/>
            </a:pPr>
            <a:r>
              <a:rPr lang="zh-CN" altLang="en-US" sz="1800" dirty="0">
                <a:solidFill>
                  <a:schemeClr val="tx1">
                    <a:lumMod val="85000"/>
                    <a:lumOff val="15000"/>
                  </a:schemeClr>
                </a:solidFill>
                <a:latin typeface="微软雅黑" panose="020B0503020204020204" pitchFamily="34" charset="-122"/>
              </a:rPr>
              <a:t>背景概述</a:t>
            </a:r>
            <a:endParaRPr lang="zh-CN" altLang="en-US" sz="1800" dirty="0">
              <a:solidFill>
                <a:schemeClr val="tx1">
                  <a:lumMod val="85000"/>
                  <a:lumOff val="15000"/>
                </a:schemeClr>
              </a:solidFill>
              <a:latin typeface="微软雅黑" panose="020B0503020204020204" pitchFamily="34" charset="-122"/>
            </a:endParaRPr>
          </a:p>
        </p:txBody>
      </p:sp>
      <p:grpSp>
        <p:nvGrpSpPr>
          <p:cNvPr id="38" name="组合 37"/>
          <p:cNvGrpSpPr/>
          <p:nvPr/>
        </p:nvGrpSpPr>
        <p:grpSpPr bwMode="auto">
          <a:xfrm>
            <a:off x="3578225" y="1817688"/>
            <a:ext cx="466725" cy="523875"/>
            <a:chOff x="3516783" y="2047768"/>
            <a:chExt cx="466304" cy="523220"/>
          </a:xfrm>
        </p:grpSpPr>
        <p:sp>
          <p:nvSpPr>
            <p:cNvPr id="39" name="文本框 16"/>
            <p:cNvSpPr txBox="1"/>
            <p:nvPr/>
          </p:nvSpPr>
          <p:spPr>
            <a:xfrm>
              <a:off x="3516783" y="2047768"/>
              <a:ext cx="394931" cy="523220"/>
            </a:xfrm>
            <a:prstGeom prst="rect">
              <a:avLst/>
            </a:prstGeom>
            <a:noFill/>
          </p:spPr>
          <p:txBody>
            <a:bodyPr wrap="none">
              <a:spAutoFit/>
            </a:bodyPr>
            <a:lstStyle/>
            <a:p>
              <a:pPr algn="ctr" eaLnBrk="1" fontAlgn="auto" hangingPunct="1">
                <a:spcBef>
                  <a:spcPts val="0"/>
                </a:spcBef>
                <a:spcAft>
                  <a:spcPts val="0"/>
                </a:spcAft>
                <a:defRPr/>
              </a:pPr>
              <a:r>
                <a:rPr lang="en-US" altLang="zh-CN" sz="2800" dirty="0">
                  <a:solidFill>
                    <a:schemeClr val="tx1">
                      <a:lumMod val="85000"/>
                      <a:lumOff val="15000"/>
                    </a:schemeClr>
                  </a:solidFill>
                  <a:latin typeface="微软雅黑" panose="020B0503020204020204" pitchFamily="34" charset="-122"/>
                </a:rPr>
                <a:t>1</a:t>
              </a:r>
              <a:endParaRPr lang="zh-CN" altLang="en-US" sz="2800" dirty="0">
                <a:solidFill>
                  <a:schemeClr val="tx1">
                    <a:lumMod val="85000"/>
                    <a:lumOff val="15000"/>
                  </a:schemeClr>
                </a:solidFill>
                <a:latin typeface="微软雅黑" panose="020B0503020204020204" pitchFamily="34" charset="-122"/>
              </a:endParaRPr>
            </a:p>
          </p:txBody>
        </p:sp>
        <p:cxnSp>
          <p:nvCxnSpPr>
            <p:cNvPr id="40" name="直接连接符 39"/>
            <p:cNvCxnSpPr/>
            <p:nvPr/>
          </p:nvCxnSpPr>
          <p:spPr>
            <a:xfrm flipH="1">
              <a:off x="3737247" y="2226931"/>
              <a:ext cx="245840" cy="24734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41" name="文本框 21"/>
          <p:cNvSpPr txBox="1"/>
          <p:nvPr/>
        </p:nvSpPr>
        <p:spPr>
          <a:xfrm>
            <a:off x="6638925" y="1916113"/>
            <a:ext cx="1097280" cy="368300"/>
          </a:xfrm>
          <a:prstGeom prst="rect">
            <a:avLst/>
          </a:prstGeom>
          <a:noFill/>
        </p:spPr>
        <p:txBody>
          <a:bodyPr wrap="none">
            <a:spAutoFit/>
          </a:bodyPr>
          <a:lstStyle/>
          <a:p>
            <a:pPr eaLnBrk="1" fontAlgn="auto" hangingPunct="1">
              <a:spcBef>
                <a:spcPts val="0"/>
              </a:spcBef>
              <a:spcAft>
                <a:spcPts val="0"/>
              </a:spcAft>
              <a:defRPr/>
            </a:pPr>
            <a:r>
              <a:rPr lang="zh-CN" altLang="en-US" sz="1800" dirty="0">
                <a:solidFill>
                  <a:schemeClr val="tx1">
                    <a:lumMod val="85000"/>
                    <a:lumOff val="15000"/>
                  </a:schemeClr>
                </a:solidFill>
                <a:latin typeface="微软雅黑" panose="020B0503020204020204" pitchFamily="34" charset="-122"/>
              </a:rPr>
              <a:t>系统开发</a:t>
            </a:r>
            <a:endParaRPr lang="zh-CN" altLang="en-US" sz="1800" dirty="0">
              <a:solidFill>
                <a:schemeClr val="tx1">
                  <a:lumMod val="85000"/>
                  <a:lumOff val="15000"/>
                </a:schemeClr>
              </a:solidFill>
              <a:latin typeface="微软雅黑" panose="020B0503020204020204" pitchFamily="34" charset="-122"/>
            </a:endParaRPr>
          </a:p>
        </p:txBody>
      </p:sp>
      <p:grpSp>
        <p:nvGrpSpPr>
          <p:cNvPr id="42" name="组合 41"/>
          <p:cNvGrpSpPr/>
          <p:nvPr/>
        </p:nvGrpSpPr>
        <p:grpSpPr bwMode="auto">
          <a:xfrm>
            <a:off x="6135688" y="1827213"/>
            <a:ext cx="496887" cy="523875"/>
            <a:chOff x="6073087" y="2057986"/>
            <a:chExt cx="497639" cy="523220"/>
          </a:xfrm>
        </p:grpSpPr>
        <p:sp>
          <p:nvSpPr>
            <p:cNvPr id="43" name="文本框 20"/>
            <p:cNvSpPr txBox="1"/>
            <p:nvPr/>
          </p:nvSpPr>
          <p:spPr>
            <a:xfrm>
              <a:off x="6073087" y="2057986"/>
              <a:ext cx="394296" cy="523220"/>
            </a:xfrm>
            <a:prstGeom prst="rect">
              <a:avLst/>
            </a:prstGeom>
            <a:noFill/>
          </p:spPr>
          <p:txBody>
            <a:bodyPr wrap="none">
              <a:spAutoFit/>
            </a:bodyPr>
            <a:lstStyle/>
            <a:p>
              <a:pPr algn="ctr" eaLnBrk="1" fontAlgn="auto" hangingPunct="1">
                <a:spcBef>
                  <a:spcPts val="0"/>
                </a:spcBef>
                <a:spcAft>
                  <a:spcPts val="0"/>
                </a:spcAft>
                <a:defRPr/>
              </a:pPr>
              <a:r>
                <a:rPr lang="en-US" altLang="zh-CN" sz="2800" dirty="0">
                  <a:solidFill>
                    <a:schemeClr val="tx1">
                      <a:lumMod val="85000"/>
                      <a:lumOff val="15000"/>
                    </a:schemeClr>
                  </a:solidFill>
                  <a:latin typeface="微软雅黑" panose="020B0503020204020204" pitchFamily="34" charset="-122"/>
                </a:rPr>
                <a:t>4</a:t>
              </a:r>
              <a:endParaRPr lang="zh-CN" altLang="en-US" sz="2800" dirty="0">
                <a:solidFill>
                  <a:schemeClr val="tx1">
                    <a:lumMod val="85000"/>
                    <a:lumOff val="15000"/>
                  </a:schemeClr>
                </a:solidFill>
                <a:latin typeface="微软雅黑" panose="020B0503020204020204" pitchFamily="34" charset="-122"/>
              </a:endParaRPr>
            </a:p>
          </p:txBody>
        </p:sp>
        <p:cxnSp>
          <p:nvCxnSpPr>
            <p:cNvPr id="44" name="直接连接符 43"/>
            <p:cNvCxnSpPr/>
            <p:nvPr/>
          </p:nvCxnSpPr>
          <p:spPr>
            <a:xfrm flipH="1">
              <a:off x="6324292" y="2227636"/>
              <a:ext cx="246434" cy="245755"/>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45" name="文本框 24"/>
          <p:cNvSpPr txBox="1"/>
          <p:nvPr/>
        </p:nvSpPr>
        <p:spPr>
          <a:xfrm>
            <a:off x="4052888" y="2470150"/>
            <a:ext cx="1097280" cy="368300"/>
          </a:xfrm>
          <a:prstGeom prst="rect">
            <a:avLst/>
          </a:prstGeom>
          <a:noFill/>
        </p:spPr>
        <p:txBody>
          <a:bodyPr wrap="none">
            <a:spAutoFit/>
          </a:bodyPr>
          <a:lstStyle/>
          <a:p>
            <a:pPr eaLnBrk="1" fontAlgn="auto" hangingPunct="1">
              <a:spcBef>
                <a:spcPts val="0"/>
              </a:spcBef>
              <a:spcAft>
                <a:spcPts val="0"/>
              </a:spcAft>
              <a:defRPr/>
            </a:pPr>
            <a:r>
              <a:rPr lang="zh-CN" altLang="en-US" sz="1800" dirty="0">
                <a:solidFill>
                  <a:schemeClr val="tx1">
                    <a:lumMod val="85000"/>
                    <a:lumOff val="15000"/>
                  </a:schemeClr>
                </a:solidFill>
                <a:latin typeface="微软雅黑" panose="020B0503020204020204" pitchFamily="34" charset="-122"/>
              </a:rPr>
              <a:t>项目需求</a:t>
            </a:r>
            <a:endParaRPr lang="zh-CN" altLang="en-US" sz="1800" dirty="0">
              <a:solidFill>
                <a:schemeClr val="tx1">
                  <a:lumMod val="85000"/>
                  <a:lumOff val="15000"/>
                </a:schemeClr>
              </a:solidFill>
              <a:latin typeface="微软雅黑" panose="020B0503020204020204" pitchFamily="34" charset="-122"/>
            </a:endParaRPr>
          </a:p>
        </p:txBody>
      </p:sp>
      <p:grpSp>
        <p:nvGrpSpPr>
          <p:cNvPr id="46" name="组合 45"/>
          <p:cNvGrpSpPr/>
          <p:nvPr/>
        </p:nvGrpSpPr>
        <p:grpSpPr bwMode="auto">
          <a:xfrm>
            <a:off x="3578225" y="2397125"/>
            <a:ext cx="466725" cy="523875"/>
            <a:chOff x="3516783" y="2627150"/>
            <a:chExt cx="466304" cy="523220"/>
          </a:xfrm>
        </p:grpSpPr>
        <p:sp>
          <p:nvSpPr>
            <p:cNvPr id="47" name="文本框 23"/>
            <p:cNvSpPr txBox="1"/>
            <p:nvPr/>
          </p:nvSpPr>
          <p:spPr>
            <a:xfrm>
              <a:off x="3516783" y="2627150"/>
              <a:ext cx="394931" cy="523220"/>
            </a:xfrm>
            <a:prstGeom prst="rect">
              <a:avLst/>
            </a:prstGeom>
            <a:noFill/>
          </p:spPr>
          <p:txBody>
            <a:bodyPr wrap="none">
              <a:spAutoFit/>
            </a:bodyPr>
            <a:lstStyle/>
            <a:p>
              <a:pPr algn="ctr" eaLnBrk="1" fontAlgn="auto" hangingPunct="1">
                <a:spcBef>
                  <a:spcPts val="0"/>
                </a:spcBef>
                <a:spcAft>
                  <a:spcPts val="0"/>
                </a:spcAft>
                <a:defRPr/>
              </a:pPr>
              <a:r>
                <a:rPr lang="en-US" altLang="zh-CN" sz="2800" dirty="0">
                  <a:solidFill>
                    <a:schemeClr val="tx1">
                      <a:lumMod val="85000"/>
                      <a:lumOff val="15000"/>
                    </a:schemeClr>
                  </a:solidFill>
                  <a:latin typeface="微软雅黑" panose="020B0503020204020204" pitchFamily="34" charset="-122"/>
                </a:rPr>
                <a:t>2</a:t>
              </a:r>
              <a:endParaRPr lang="zh-CN" altLang="en-US" sz="2800" dirty="0">
                <a:solidFill>
                  <a:schemeClr val="tx1">
                    <a:lumMod val="85000"/>
                    <a:lumOff val="15000"/>
                  </a:schemeClr>
                </a:solidFill>
                <a:latin typeface="微软雅黑" panose="020B0503020204020204" pitchFamily="34" charset="-122"/>
              </a:endParaRPr>
            </a:p>
          </p:txBody>
        </p:sp>
        <p:cxnSp>
          <p:nvCxnSpPr>
            <p:cNvPr id="48" name="直接连接符 47"/>
            <p:cNvCxnSpPr/>
            <p:nvPr/>
          </p:nvCxnSpPr>
          <p:spPr>
            <a:xfrm flipH="1">
              <a:off x="3737247" y="2806314"/>
              <a:ext cx="245840" cy="24734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49" name="文本框 27"/>
          <p:cNvSpPr txBox="1"/>
          <p:nvPr/>
        </p:nvSpPr>
        <p:spPr>
          <a:xfrm>
            <a:off x="6638925" y="2493963"/>
            <a:ext cx="1097280" cy="368300"/>
          </a:xfrm>
          <a:prstGeom prst="rect">
            <a:avLst/>
          </a:prstGeom>
          <a:noFill/>
        </p:spPr>
        <p:txBody>
          <a:bodyPr wrap="none">
            <a:spAutoFit/>
          </a:bodyPr>
          <a:lstStyle/>
          <a:p>
            <a:pPr eaLnBrk="1" fontAlgn="auto" hangingPunct="1">
              <a:spcBef>
                <a:spcPts val="0"/>
              </a:spcBef>
              <a:spcAft>
                <a:spcPts val="0"/>
              </a:spcAft>
              <a:defRPr/>
            </a:pPr>
            <a:r>
              <a:rPr lang="zh-CN" altLang="en-US" sz="1800" dirty="0">
                <a:solidFill>
                  <a:schemeClr val="tx1">
                    <a:lumMod val="85000"/>
                    <a:lumOff val="15000"/>
                  </a:schemeClr>
                </a:solidFill>
                <a:latin typeface="微软雅黑" panose="020B0503020204020204" pitchFamily="34" charset="-122"/>
              </a:rPr>
              <a:t>成果展示</a:t>
            </a:r>
            <a:endParaRPr lang="zh-CN" altLang="en-US" sz="1800" dirty="0">
              <a:solidFill>
                <a:schemeClr val="tx1">
                  <a:lumMod val="85000"/>
                  <a:lumOff val="15000"/>
                </a:schemeClr>
              </a:solidFill>
              <a:latin typeface="微软雅黑" panose="020B0503020204020204" pitchFamily="34" charset="-122"/>
            </a:endParaRPr>
          </a:p>
        </p:txBody>
      </p:sp>
      <p:grpSp>
        <p:nvGrpSpPr>
          <p:cNvPr id="50" name="组合 49"/>
          <p:cNvGrpSpPr/>
          <p:nvPr/>
        </p:nvGrpSpPr>
        <p:grpSpPr bwMode="auto">
          <a:xfrm>
            <a:off x="6135688" y="2406650"/>
            <a:ext cx="496887" cy="523875"/>
            <a:chOff x="6073087" y="2637368"/>
            <a:chExt cx="497639" cy="523220"/>
          </a:xfrm>
        </p:grpSpPr>
        <p:sp>
          <p:nvSpPr>
            <p:cNvPr id="51" name="文本框 26"/>
            <p:cNvSpPr txBox="1"/>
            <p:nvPr/>
          </p:nvSpPr>
          <p:spPr>
            <a:xfrm>
              <a:off x="6073087" y="2637368"/>
              <a:ext cx="394296" cy="523220"/>
            </a:xfrm>
            <a:prstGeom prst="rect">
              <a:avLst/>
            </a:prstGeom>
            <a:noFill/>
          </p:spPr>
          <p:txBody>
            <a:bodyPr wrap="none">
              <a:spAutoFit/>
            </a:bodyPr>
            <a:lstStyle/>
            <a:p>
              <a:pPr algn="ctr" eaLnBrk="1" fontAlgn="auto" hangingPunct="1">
                <a:spcBef>
                  <a:spcPts val="0"/>
                </a:spcBef>
                <a:spcAft>
                  <a:spcPts val="0"/>
                </a:spcAft>
                <a:defRPr/>
              </a:pPr>
              <a:r>
                <a:rPr lang="en-US" altLang="zh-CN" sz="2800" dirty="0">
                  <a:solidFill>
                    <a:schemeClr val="tx1">
                      <a:lumMod val="85000"/>
                      <a:lumOff val="15000"/>
                    </a:schemeClr>
                  </a:solidFill>
                  <a:latin typeface="微软雅黑" panose="020B0503020204020204" pitchFamily="34" charset="-122"/>
                </a:rPr>
                <a:t>5</a:t>
              </a:r>
              <a:endParaRPr lang="zh-CN" altLang="en-US" sz="2800" dirty="0">
                <a:solidFill>
                  <a:schemeClr val="tx1">
                    <a:lumMod val="85000"/>
                    <a:lumOff val="15000"/>
                  </a:schemeClr>
                </a:solidFill>
                <a:latin typeface="微软雅黑" panose="020B0503020204020204" pitchFamily="34" charset="-122"/>
              </a:endParaRPr>
            </a:p>
          </p:txBody>
        </p:sp>
        <p:cxnSp>
          <p:nvCxnSpPr>
            <p:cNvPr id="52" name="直接连接符 51"/>
            <p:cNvCxnSpPr/>
            <p:nvPr/>
          </p:nvCxnSpPr>
          <p:spPr>
            <a:xfrm flipH="1">
              <a:off x="6324292" y="2807019"/>
              <a:ext cx="246434" cy="245754"/>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53" name="文本框 30"/>
          <p:cNvSpPr txBox="1"/>
          <p:nvPr/>
        </p:nvSpPr>
        <p:spPr>
          <a:xfrm>
            <a:off x="4052888" y="3043238"/>
            <a:ext cx="1097280" cy="368300"/>
          </a:xfrm>
          <a:prstGeom prst="rect">
            <a:avLst/>
          </a:prstGeom>
          <a:noFill/>
        </p:spPr>
        <p:txBody>
          <a:bodyPr wrap="none">
            <a:spAutoFit/>
          </a:bodyPr>
          <a:lstStyle/>
          <a:p>
            <a:pPr eaLnBrk="1" fontAlgn="auto" hangingPunct="1">
              <a:spcBef>
                <a:spcPts val="0"/>
              </a:spcBef>
              <a:spcAft>
                <a:spcPts val="0"/>
              </a:spcAft>
              <a:defRPr/>
            </a:pPr>
            <a:r>
              <a:rPr lang="zh-CN" altLang="en-US" sz="1800" dirty="0">
                <a:solidFill>
                  <a:schemeClr val="tx1">
                    <a:lumMod val="85000"/>
                    <a:lumOff val="15000"/>
                  </a:schemeClr>
                </a:solidFill>
                <a:latin typeface="微软雅黑" panose="020B0503020204020204" pitchFamily="34" charset="-122"/>
              </a:rPr>
              <a:t>系统设计</a:t>
            </a:r>
            <a:endParaRPr lang="zh-CN" altLang="en-US" sz="1800" dirty="0">
              <a:solidFill>
                <a:schemeClr val="tx1">
                  <a:lumMod val="85000"/>
                  <a:lumOff val="15000"/>
                </a:schemeClr>
              </a:solidFill>
              <a:latin typeface="微软雅黑" panose="020B0503020204020204" pitchFamily="34" charset="-122"/>
            </a:endParaRPr>
          </a:p>
        </p:txBody>
      </p:sp>
      <p:grpSp>
        <p:nvGrpSpPr>
          <p:cNvPr id="54" name="组合 53"/>
          <p:cNvGrpSpPr/>
          <p:nvPr/>
        </p:nvGrpSpPr>
        <p:grpSpPr bwMode="auto">
          <a:xfrm>
            <a:off x="3578225" y="2970213"/>
            <a:ext cx="466725" cy="523875"/>
            <a:chOff x="3516783" y="3200893"/>
            <a:chExt cx="466304" cy="523220"/>
          </a:xfrm>
        </p:grpSpPr>
        <p:sp>
          <p:nvSpPr>
            <p:cNvPr id="55" name="文本框 29"/>
            <p:cNvSpPr txBox="1"/>
            <p:nvPr/>
          </p:nvSpPr>
          <p:spPr>
            <a:xfrm>
              <a:off x="3516783" y="3200893"/>
              <a:ext cx="394931" cy="523220"/>
            </a:xfrm>
            <a:prstGeom prst="rect">
              <a:avLst/>
            </a:prstGeom>
            <a:noFill/>
          </p:spPr>
          <p:txBody>
            <a:bodyPr wrap="none">
              <a:spAutoFit/>
            </a:bodyPr>
            <a:lstStyle/>
            <a:p>
              <a:pPr algn="ctr" eaLnBrk="1" fontAlgn="auto" hangingPunct="1">
                <a:spcBef>
                  <a:spcPts val="0"/>
                </a:spcBef>
                <a:spcAft>
                  <a:spcPts val="0"/>
                </a:spcAft>
                <a:defRPr/>
              </a:pPr>
              <a:r>
                <a:rPr lang="en-US" altLang="zh-CN" sz="2800" dirty="0">
                  <a:solidFill>
                    <a:schemeClr val="tx1">
                      <a:lumMod val="85000"/>
                      <a:lumOff val="15000"/>
                    </a:schemeClr>
                  </a:solidFill>
                  <a:latin typeface="微软雅黑" panose="020B0503020204020204" pitchFamily="34" charset="-122"/>
                </a:rPr>
                <a:t>3</a:t>
              </a:r>
              <a:endParaRPr lang="zh-CN" altLang="en-US" sz="2800" dirty="0">
                <a:solidFill>
                  <a:schemeClr val="tx1">
                    <a:lumMod val="85000"/>
                    <a:lumOff val="15000"/>
                  </a:schemeClr>
                </a:solidFill>
                <a:latin typeface="微软雅黑" panose="020B0503020204020204" pitchFamily="34" charset="-122"/>
              </a:endParaRPr>
            </a:p>
          </p:txBody>
        </p:sp>
        <p:cxnSp>
          <p:nvCxnSpPr>
            <p:cNvPr id="56" name="直接连接符 55"/>
            <p:cNvCxnSpPr/>
            <p:nvPr/>
          </p:nvCxnSpPr>
          <p:spPr>
            <a:xfrm flipH="1">
              <a:off x="3737247" y="3380056"/>
              <a:ext cx="245840" cy="247340"/>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sp>
        <p:nvSpPr>
          <p:cNvPr id="57" name="文本框 33"/>
          <p:cNvSpPr txBox="1"/>
          <p:nvPr/>
        </p:nvSpPr>
        <p:spPr>
          <a:xfrm>
            <a:off x="6638925" y="3068638"/>
            <a:ext cx="1097280" cy="368300"/>
          </a:xfrm>
          <a:prstGeom prst="rect">
            <a:avLst/>
          </a:prstGeom>
          <a:noFill/>
        </p:spPr>
        <p:txBody>
          <a:bodyPr wrap="none">
            <a:spAutoFit/>
          </a:bodyPr>
          <a:lstStyle/>
          <a:p>
            <a:pPr eaLnBrk="1" fontAlgn="auto" hangingPunct="1">
              <a:spcBef>
                <a:spcPts val="0"/>
              </a:spcBef>
              <a:spcAft>
                <a:spcPts val="0"/>
              </a:spcAft>
              <a:defRPr/>
            </a:pPr>
            <a:r>
              <a:rPr lang="zh-CN" altLang="en-US" sz="1800" dirty="0">
                <a:solidFill>
                  <a:schemeClr val="tx1">
                    <a:lumMod val="85000"/>
                    <a:lumOff val="15000"/>
                  </a:schemeClr>
                </a:solidFill>
                <a:latin typeface="微软雅黑" panose="020B0503020204020204" pitchFamily="34" charset="-122"/>
              </a:rPr>
              <a:t>总结回顾</a:t>
            </a:r>
            <a:endParaRPr lang="zh-CN" altLang="en-US" sz="1800" dirty="0">
              <a:solidFill>
                <a:schemeClr val="tx1">
                  <a:lumMod val="85000"/>
                  <a:lumOff val="15000"/>
                </a:schemeClr>
              </a:solidFill>
              <a:latin typeface="微软雅黑" panose="020B0503020204020204" pitchFamily="34" charset="-122"/>
            </a:endParaRPr>
          </a:p>
        </p:txBody>
      </p:sp>
      <p:grpSp>
        <p:nvGrpSpPr>
          <p:cNvPr id="58" name="组合 57"/>
          <p:cNvGrpSpPr/>
          <p:nvPr/>
        </p:nvGrpSpPr>
        <p:grpSpPr bwMode="auto">
          <a:xfrm>
            <a:off x="6135688" y="2981325"/>
            <a:ext cx="496887" cy="522288"/>
            <a:chOff x="6073087" y="3211111"/>
            <a:chExt cx="497639" cy="523220"/>
          </a:xfrm>
        </p:grpSpPr>
        <p:sp>
          <p:nvSpPr>
            <p:cNvPr id="59" name="文本框 32"/>
            <p:cNvSpPr txBox="1"/>
            <p:nvPr/>
          </p:nvSpPr>
          <p:spPr>
            <a:xfrm>
              <a:off x="6073087" y="3211111"/>
              <a:ext cx="394296" cy="523220"/>
            </a:xfrm>
            <a:prstGeom prst="rect">
              <a:avLst/>
            </a:prstGeom>
            <a:noFill/>
          </p:spPr>
          <p:txBody>
            <a:bodyPr wrap="none">
              <a:spAutoFit/>
            </a:bodyPr>
            <a:lstStyle/>
            <a:p>
              <a:pPr algn="ctr" eaLnBrk="1" fontAlgn="auto" hangingPunct="1">
                <a:spcBef>
                  <a:spcPts val="0"/>
                </a:spcBef>
                <a:spcAft>
                  <a:spcPts val="0"/>
                </a:spcAft>
                <a:defRPr/>
              </a:pPr>
              <a:r>
                <a:rPr lang="en-US" altLang="zh-CN" sz="2800" dirty="0">
                  <a:solidFill>
                    <a:schemeClr val="tx1">
                      <a:lumMod val="85000"/>
                      <a:lumOff val="15000"/>
                    </a:schemeClr>
                  </a:solidFill>
                  <a:latin typeface="微软雅黑" panose="020B0503020204020204" pitchFamily="34" charset="-122"/>
                </a:rPr>
                <a:t>6</a:t>
              </a:r>
              <a:endParaRPr lang="zh-CN" altLang="en-US" sz="2800" dirty="0">
                <a:solidFill>
                  <a:schemeClr val="tx1">
                    <a:lumMod val="85000"/>
                    <a:lumOff val="15000"/>
                  </a:schemeClr>
                </a:solidFill>
                <a:latin typeface="微软雅黑" panose="020B0503020204020204" pitchFamily="34" charset="-122"/>
              </a:endParaRPr>
            </a:p>
          </p:txBody>
        </p:sp>
        <p:cxnSp>
          <p:nvCxnSpPr>
            <p:cNvPr id="60" name="直接连接符 59"/>
            <p:cNvCxnSpPr/>
            <p:nvPr/>
          </p:nvCxnSpPr>
          <p:spPr>
            <a:xfrm flipH="1">
              <a:off x="6324292" y="3381277"/>
              <a:ext cx="246434" cy="244911"/>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cxnSp>
        <p:nvCxnSpPr>
          <p:cNvPr id="61" name="直接连接符 60"/>
          <p:cNvCxnSpPr/>
          <p:nvPr/>
        </p:nvCxnSpPr>
        <p:spPr>
          <a:xfrm>
            <a:off x="3340100" y="1909763"/>
            <a:ext cx="0" cy="1546225"/>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7913370" y="100330"/>
            <a:ext cx="751205" cy="751205"/>
          </a:xfrm>
          <a:prstGeom prst="rect">
            <a:avLst/>
          </a:prstGeom>
        </p:spPr>
      </p:pic>
    </p:spTree>
  </p:cSld>
  <p:clrMapOvr>
    <a:masterClrMapping/>
  </p:clrMapOvr>
  <p:transition spd="slow" advTm="0">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fill="hold"/>
                                        <p:tgtEl>
                                          <p:spTgt spid="34"/>
                                        </p:tgtEl>
                                        <p:attrNameLst>
                                          <p:attrName>ppt_x</p:attrName>
                                        </p:attrNameLst>
                                      </p:cBhvr>
                                      <p:tavLst>
                                        <p:tav tm="0">
                                          <p:val>
                                            <p:strVal val="#ppt_x"/>
                                          </p:val>
                                        </p:tav>
                                        <p:tav tm="100000">
                                          <p:val>
                                            <p:strVal val="#ppt_x"/>
                                          </p:val>
                                        </p:tav>
                                      </p:tavLst>
                                    </p:anim>
                                    <p:anim calcmode="lin" valueType="num">
                                      <p:cBhvr additive="base">
                                        <p:cTn id="8" dur="500" fill="hold"/>
                                        <p:tgtEl>
                                          <p:spTgt spid="34"/>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1"/>
                                        </p:tgtEl>
                                        <p:attrNameLst>
                                          <p:attrName>style.visibility</p:attrName>
                                        </p:attrNameLst>
                                      </p:cBhvr>
                                      <p:to>
                                        <p:strVal val="visible"/>
                                      </p:to>
                                    </p:set>
                                    <p:anim calcmode="lin" valueType="num">
                                      <p:cBhvr additive="base">
                                        <p:cTn id="11" dur="500" fill="hold"/>
                                        <p:tgtEl>
                                          <p:spTgt spid="61"/>
                                        </p:tgtEl>
                                        <p:attrNameLst>
                                          <p:attrName>ppt_x</p:attrName>
                                        </p:attrNameLst>
                                      </p:cBhvr>
                                      <p:tavLst>
                                        <p:tav tm="0">
                                          <p:val>
                                            <p:strVal val="#ppt_x"/>
                                          </p:val>
                                        </p:tav>
                                        <p:tav tm="100000">
                                          <p:val>
                                            <p:strVal val="#ppt_x"/>
                                          </p:val>
                                        </p:tav>
                                      </p:tavLst>
                                    </p:anim>
                                    <p:anim calcmode="lin" valueType="num">
                                      <p:cBhvr additive="base">
                                        <p:cTn id="12" dur="500" fill="hold"/>
                                        <p:tgtEl>
                                          <p:spTgt spid="61"/>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8"/>
                                        </p:tgtEl>
                                        <p:attrNameLst>
                                          <p:attrName>style.visibility</p:attrName>
                                        </p:attrNameLst>
                                      </p:cBhvr>
                                      <p:to>
                                        <p:strVal val="visible"/>
                                      </p:to>
                                    </p:set>
                                    <p:animEffect transition="in" filter="wipe(down)">
                                      <p:cBhvr>
                                        <p:cTn id="17" dur="500"/>
                                        <p:tgtEl>
                                          <p:spTgt spid="38"/>
                                        </p:tgtEl>
                                      </p:cBhvr>
                                    </p:animEffect>
                                  </p:childTnLst>
                                </p:cTn>
                              </p:par>
                              <p:par>
                                <p:cTn id="18" presetID="22" presetClass="entr" presetSubtype="4" fill="hold" grpId="0" nodeType="withEffect">
                                  <p:stCondLst>
                                    <p:cond delay="0"/>
                                  </p:stCondLst>
                                  <p:childTnLst>
                                    <p:set>
                                      <p:cBhvr>
                                        <p:cTn id="19" dur="1" fill="hold">
                                          <p:stCondLst>
                                            <p:cond delay="0"/>
                                          </p:stCondLst>
                                        </p:cTn>
                                        <p:tgtEl>
                                          <p:spTgt spid="37"/>
                                        </p:tgtEl>
                                        <p:attrNameLst>
                                          <p:attrName>style.visibility</p:attrName>
                                        </p:attrNameLst>
                                      </p:cBhvr>
                                      <p:to>
                                        <p:strVal val="visible"/>
                                      </p:to>
                                    </p:set>
                                    <p:animEffect transition="in" filter="wipe(down)">
                                      <p:cBhvr>
                                        <p:cTn id="20" dur="500"/>
                                        <p:tgtEl>
                                          <p:spTgt spid="37"/>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5"/>
                                        </p:tgtEl>
                                        <p:attrNameLst>
                                          <p:attrName>style.visibility</p:attrName>
                                        </p:attrNameLst>
                                      </p:cBhvr>
                                      <p:to>
                                        <p:strVal val="visible"/>
                                      </p:to>
                                    </p:set>
                                    <p:anim calcmode="lin" valueType="num">
                                      <p:cBhvr additive="base">
                                        <p:cTn id="25" dur="500" fill="hold"/>
                                        <p:tgtEl>
                                          <p:spTgt spid="45"/>
                                        </p:tgtEl>
                                        <p:attrNameLst>
                                          <p:attrName>ppt_x</p:attrName>
                                        </p:attrNameLst>
                                      </p:cBhvr>
                                      <p:tavLst>
                                        <p:tav tm="0">
                                          <p:val>
                                            <p:strVal val="#ppt_x"/>
                                          </p:val>
                                        </p:tav>
                                        <p:tav tm="100000">
                                          <p:val>
                                            <p:strVal val="#ppt_x"/>
                                          </p:val>
                                        </p:tav>
                                      </p:tavLst>
                                    </p:anim>
                                    <p:anim calcmode="lin" valueType="num">
                                      <p:cBhvr additive="base">
                                        <p:cTn id="26" dur="500" fill="hold"/>
                                        <p:tgtEl>
                                          <p:spTgt spid="45"/>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46"/>
                                        </p:tgtEl>
                                        <p:attrNameLst>
                                          <p:attrName>style.visibility</p:attrName>
                                        </p:attrNameLst>
                                      </p:cBhvr>
                                      <p:to>
                                        <p:strVal val="visible"/>
                                      </p:to>
                                    </p:set>
                                    <p:anim calcmode="lin" valueType="num">
                                      <p:cBhvr additive="base">
                                        <p:cTn id="29" dur="500" fill="hold"/>
                                        <p:tgtEl>
                                          <p:spTgt spid="46"/>
                                        </p:tgtEl>
                                        <p:attrNameLst>
                                          <p:attrName>ppt_x</p:attrName>
                                        </p:attrNameLst>
                                      </p:cBhvr>
                                      <p:tavLst>
                                        <p:tav tm="0">
                                          <p:val>
                                            <p:strVal val="#ppt_x"/>
                                          </p:val>
                                        </p:tav>
                                        <p:tav tm="100000">
                                          <p:val>
                                            <p:strVal val="#ppt_x"/>
                                          </p:val>
                                        </p:tav>
                                      </p:tavLst>
                                    </p:anim>
                                    <p:anim calcmode="lin" valueType="num">
                                      <p:cBhvr additive="base">
                                        <p:cTn id="30"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 presetClass="entr" presetSubtype="16" fill="hold" nodeType="clickEffect">
                                  <p:stCondLst>
                                    <p:cond delay="0"/>
                                  </p:stCondLst>
                                  <p:childTnLst>
                                    <p:set>
                                      <p:cBhvr>
                                        <p:cTn id="34" dur="1" fill="hold">
                                          <p:stCondLst>
                                            <p:cond delay="0"/>
                                          </p:stCondLst>
                                        </p:cTn>
                                        <p:tgtEl>
                                          <p:spTgt spid="54"/>
                                        </p:tgtEl>
                                        <p:attrNameLst>
                                          <p:attrName>style.visibility</p:attrName>
                                        </p:attrNameLst>
                                      </p:cBhvr>
                                      <p:to>
                                        <p:strVal val="visible"/>
                                      </p:to>
                                    </p:set>
                                    <p:animEffect transition="in" filter="box(in)">
                                      <p:cBhvr>
                                        <p:cTn id="35" dur="2000"/>
                                        <p:tgtEl>
                                          <p:spTgt spid="54"/>
                                        </p:tgtEl>
                                      </p:cBhvr>
                                    </p:animEffect>
                                  </p:childTnLst>
                                </p:cTn>
                              </p:par>
                              <p:par>
                                <p:cTn id="36" presetID="4" presetClass="entr" presetSubtype="16" fill="hold" grpId="0" nodeType="withEffect">
                                  <p:stCondLst>
                                    <p:cond delay="0"/>
                                  </p:stCondLst>
                                  <p:childTnLst>
                                    <p:set>
                                      <p:cBhvr>
                                        <p:cTn id="37" dur="1000" fill="hold">
                                          <p:stCondLst>
                                            <p:cond delay="0"/>
                                          </p:stCondLst>
                                        </p:cTn>
                                        <p:tgtEl>
                                          <p:spTgt spid="53"/>
                                        </p:tgtEl>
                                        <p:attrNameLst>
                                          <p:attrName>style.visibility</p:attrName>
                                        </p:attrNameLst>
                                      </p:cBhvr>
                                      <p:to>
                                        <p:strVal val="visible"/>
                                      </p:to>
                                    </p:set>
                                    <p:animEffect transition="in" filter="box(in)">
                                      <p:cBhvr>
                                        <p:cTn id="38" dur="1000"/>
                                        <p:tgtEl>
                                          <p:spTgt spid="53"/>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42"/>
                                        </p:tgtEl>
                                        <p:attrNameLst>
                                          <p:attrName>style.visibility</p:attrName>
                                        </p:attrNameLst>
                                      </p:cBhvr>
                                      <p:to>
                                        <p:strVal val="visible"/>
                                      </p:to>
                                    </p:set>
                                    <p:anim calcmode="lin" valueType="num">
                                      <p:cBhvr additive="base">
                                        <p:cTn id="43" dur="500" fill="hold"/>
                                        <p:tgtEl>
                                          <p:spTgt spid="42"/>
                                        </p:tgtEl>
                                        <p:attrNameLst>
                                          <p:attrName>ppt_x</p:attrName>
                                        </p:attrNameLst>
                                      </p:cBhvr>
                                      <p:tavLst>
                                        <p:tav tm="0">
                                          <p:val>
                                            <p:strVal val="#ppt_x"/>
                                          </p:val>
                                        </p:tav>
                                        <p:tav tm="100000">
                                          <p:val>
                                            <p:strVal val="#ppt_x"/>
                                          </p:val>
                                        </p:tav>
                                      </p:tavLst>
                                    </p:anim>
                                    <p:anim calcmode="lin" valueType="num">
                                      <p:cBhvr additive="base">
                                        <p:cTn id="44" dur="500" fill="hold"/>
                                        <p:tgtEl>
                                          <p:spTgt spid="42"/>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41"/>
                                        </p:tgtEl>
                                        <p:attrNameLst>
                                          <p:attrName>style.visibility</p:attrName>
                                        </p:attrNameLst>
                                      </p:cBhvr>
                                      <p:to>
                                        <p:strVal val="visible"/>
                                      </p:to>
                                    </p:set>
                                    <p:anim calcmode="lin" valueType="num">
                                      <p:cBhvr additive="base">
                                        <p:cTn id="47" dur="500" fill="hold"/>
                                        <p:tgtEl>
                                          <p:spTgt spid="41"/>
                                        </p:tgtEl>
                                        <p:attrNameLst>
                                          <p:attrName>ppt_x</p:attrName>
                                        </p:attrNameLst>
                                      </p:cBhvr>
                                      <p:tavLst>
                                        <p:tav tm="0">
                                          <p:val>
                                            <p:strVal val="#ppt_x"/>
                                          </p:val>
                                        </p:tav>
                                        <p:tav tm="100000">
                                          <p:val>
                                            <p:strVal val="#ppt_x"/>
                                          </p:val>
                                        </p:tav>
                                      </p:tavLst>
                                    </p:anim>
                                    <p:anim calcmode="lin" valueType="num">
                                      <p:cBhvr additive="base">
                                        <p:cTn id="48" dur="500" fill="hold"/>
                                        <p:tgtEl>
                                          <p:spTgt spid="41"/>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0" nodeType="clickEffect">
                                  <p:stCondLst>
                                    <p:cond delay="0"/>
                                  </p:stCondLst>
                                  <p:childTnLst>
                                    <p:set>
                                      <p:cBhvr>
                                        <p:cTn id="52" dur="1" fill="hold">
                                          <p:stCondLst>
                                            <p:cond delay="0"/>
                                          </p:stCondLst>
                                        </p:cTn>
                                        <p:tgtEl>
                                          <p:spTgt spid="49"/>
                                        </p:tgtEl>
                                        <p:attrNameLst>
                                          <p:attrName>style.visibility</p:attrName>
                                        </p:attrNameLst>
                                      </p:cBhvr>
                                      <p:to>
                                        <p:strVal val="visible"/>
                                      </p:to>
                                    </p:set>
                                    <p:anim calcmode="lin" valueType="num">
                                      <p:cBhvr additive="base">
                                        <p:cTn id="53" dur="500" fill="hold"/>
                                        <p:tgtEl>
                                          <p:spTgt spid="49"/>
                                        </p:tgtEl>
                                        <p:attrNameLst>
                                          <p:attrName>ppt_x</p:attrName>
                                        </p:attrNameLst>
                                      </p:cBhvr>
                                      <p:tavLst>
                                        <p:tav tm="0">
                                          <p:val>
                                            <p:strVal val="#ppt_x"/>
                                          </p:val>
                                        </p:tav>
                                        <p:tav tm="100000">
                                          <p:val>
                                            <p:strVal val="#ppt_x"/>
                                          </p:val>
                                        </p:tav>
                                      </p:tavLst>
                                    </p:anim>
                                    <p:anim calcmode="lin" valueType="num">
                                      <p:cBhvr additive="base">
                                        <p:cTn id="54" dur="500" fill="hold"/>
                                        <p:tgtEl>
                                          <p:spTgt spid="49"/>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50"/>
                                        </p:tgtEl>
                                        <p:attrNameLst>
                                          <p:attrName>style.visibility</p:attrName>
                                        </p:attrNameLst>
                                      </p:cBhvr>
                                      <p:to>
                                        <p:strVal val="visible"/>
                                      </p:to>
                                    </p:set>
                                    <p:anim calcmode="lin" valueType="num">
                                      <p:cBhvr additive="base">
                                        <p:cTn id="57" dur="500" fill="hold"/>
                                        <p:tgtEl>
                                          <p:spTgt spid="50"/>
                                        </p:tgtEl>
                                        <p:attrNameLst>
                                          <p:attrName>ppt_x</p:attrName>
                                        </p:attrNameLst>
                                      </p:cBhvr>
                                      <p:tavLst>
                                        <p:tav tm="0">
                                          <p:val>
                                            <p:strVal val="#ppt_x"/>
                                          </p:val>
                                        </p:tav>
                                        <p:tav tm="100000">
                                          <p:val>
                                            <p:strVal val="#ppt_x"/>
                                          </p:val>
                                        </p:tav>
                                      </p:tavLst>
                                    </p:anim>
                                    <p:anim calcmode="lin" valueType="num">
                                      <p:cBhvr additive="base">
                                        <p:cTn id="58"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2" presetClass="entr" presetSubtype="4" fill="hold" nodeType="clickEffect">
                                  <p:stCondLst>
                                    <p:cond delay="0"/>
                                  </p:stCondLst>
                                  <p:childTnLst>
                                    <p:set>
                                      <p:cBhvr>
                                        <p:cTn id="62" dur="1" fill="hold">
                                          <p:stCondLst>
                                            <p:cond delay="0"/>
                                          </p:stCondLst>
                                        </p:cTn>
                                        <p:tgtEl>
                                          <p:spTgt spid="58"/>
                                        </p:tgtEl>
                                        <p:attrNameLst>
                                          <p:attrName>style.visibility</p:attrName>
                                        </p:attrNameLst>
                                      </p:cBhvr>
                                      <p:to>
                                        <p:strVal val="visible"/>
                                      </p:to>
                                    </p:set>
                                    <p:anim calcmode="lin" valueType="num">
                                      <p:cBhvr additive="base">
                                        <p:cTn id="63" dur="500" fill="hold"/>
                                        <p:tgtEl>
                                          <p:spTgt spid="58"/>
                                        </p:tgtEl>
                                        <p:attrNameLst>
                                          <p:attrName>ppt_x</p:attrName>
                                        </p:attrNameLst>
                                      </p:cBhvr>
                                      <p:tavLst>
                                        <p:tav tm="0">
                                          <p:val>
                                            <p:strVal val="#ppt_x"/>
                                          </p:val>
                                        </p:tav>
                                        <p:tav tm="100000">
                                          <p:val>
                                            <p:strVal val="#ppt_x"/>
                                          </p:val>
                                        </p:tav>
                                      </p:tavLst>
                                    </p:anim>
                                    <p:anim calcmode="lin" valueType="num">
                                      <p:cBhvr additive="base">
                                        <p:cTn id="64" dur="500" fill="hold"/>
                                        <p:tgtEl>
                                          <p:spTgt spid="58"/>
                                        </p:tgtEl>
                                        <p:attrNameLst>
                                          <p:attrName>ppt_y</p:attrName>
                                        </p:attrNameLst>
                                      </p:cBhvr>
                                      <p:tavLst>
                                        <p:tav tm="0">
                                          <p:val>
                                            <p:strVal val="1+#ppt_h/2"/>
                                          </p:val>
                                        </p:tav>
                                        <p:tav tm="100000">
                                          <p:val>
                                            <p:strVal val="#ppt_y"/>
                                          </p:val>
                                        </p:tav>
                                      </p:tavLst>
                                    </p:anim>
                                  </p:childTnLst>
                                </p:cTn>
                              </p:par>
                              <p:par>
                                <p:cTn id="65" presetID="2" presetClass="entr" presetSubtype="4" fill="hold" grpId="0" nodeType="withEffect">
                                  <p:stCondLst>
                                    <p:cond delay="0"/>
                                  </p:stCondLst>
                                  <p:childTnLst>
                                    <p:set>
                                      <p:cBhvr>
                                        <p:cTn id="66" dur="1" fill="hold">
                                          <p:stCondLst>
                                            <p:cond delay="0"/>
                                          </p:stCondLst>
                                        </p:cTn>
                                        <p:tgtEl>
                                          <p:spTgt spid="57"/>
                                        </p:tgtEl>
                                        <p:attrNameLst>
                                          <p:attrName>style.visibility</p:attrName>
                                        </p:attrNameLst>
                                      </p:cBhvr>
                                      <p:to>
                                        <p:strVal val="visible"/>
                                      </p:to>
                                    </p:set>
                                    <p:anim calcmode="lin" valueType="num">
                                      <p:cBhvr additive="base">
                                        <p:cTn id="67" dur="500" fill="hold"/>
                                        <p:tgtEl>
                                          <p:spTgt spid="57"/>
                                        </p:tgtEl>
                                        <p:attrNameLst>
                                          <p:attrName>ppt_x</p:attrName>
                                        </p:attrNameLst>
                                      </p:cBhvr>
                                      <p:tavLst>
                                        <p:tav tm="0">
                                          <p:val>
                                            <p:strVal val="#ppt_x"/>
                                          </p:val>
                                        </p:tav>
                                        <p:tav tm="100000">
                                          <p:val>
                                            <p:strVal val="#ppt_x"/>
                                          </p:val>
                                        </p:tav>
                                      </p:tavLst>
                                    </p:anim>
                                    <p:anim calcmode="lin" valueType="num">
                                      <p:cBhvr additive="base">
                                        <p:cTn id="68"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45" grpId="0"/>
      <p:bldP spid="53" grpId="0"/>
      <p:bldP spid="41" grpId="0"/>
      <p:bldP spid="49" grpId="0"/>
      <p:bldP spid="57"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7" name="文本框 16"/>
          <p:cNvSpPr txBox="1"/>
          <p:nvPr/>
        </p:nvSpPr>
        <p:spPr>
          <a:xfrm>
            <a:off x="782638" y="280988"/>
            <a:ext cx="1722437" cy="461962"/>
          </a:xfrm>
          <a:prstGeom prst="rect">
            <a:avLst/>
          </a:prstGeom>
          <a:noFill/>
        </p:spPr>
        <p:txBody>
          <a:bodyPr>
            <a:spAutoFit/>
          </a:bodyPr>
          <a:lstStyle/>
          <a:p>
            <a:pPr eaLnBrk="1" fontAlgn="auto" hangingPunct="1">
              <a:spcBef>
                <a:spcPts val="0"/>
              </a:spcBef>
              <a:spcAft>
                <a:spcPts val="0"/>
              </a:spcAft>
              <a:defRPr/>
            </a:pPr>
            <a:r>
              <a:rPr lang="zh-CN" altLang="en-US" sz="2400" b="1" dirty="0">
                <a:solidFill>
                  <a:schemeClr val="accent6">
                    <a:lumMod val="75000"/>
                  </a:schemeClr>
                </a:solidFill>
                <a:latin typeface="+mn-lt"/>
                <a:ea typeface="+mn-ea"/>
              </a:rPr>
              <a:t>关键技术</a:t>
            </a:r>
            <a:endParaRPr lang="zh-CN" altLang="en-US" sz="2400" b="1" dirty="0">
              <a:solidFill>
                <a:schemeClr val="accent6">
                  <a:lumMod val="75000"/>
                </a:schemeClr>
              </a:solidFill>
              <a:latin typeface="+mn-lt"/>
              <a:ea typeface="+mn-ea"/>
            </a:endParaRPr>
          </a:p>
        </p:txBody>
      </p:sp>
      <p:grpSp>
        <p:nvGrpSpPr>
          <p:cNvPr id="34829" name="组合 17"/>
          <p:cNvGrpSpPr>
            <a:grpSpLocks noChangeAspect="1"/>
          </p:cNvGrpSpPr>
          <p:nvPr/>
        </p:nvGrpSpPr>
        <p:grpSpPr bwMode="auto">
          <a:xfrm>
            <a:off x="314325" y="277813"/>
            <a:ext cx="468313" cy="468312"/>
            <a:chOff x="1928879" y="1944350"/>
            <a:chExt cx="1129689" cy="1129689"/>
          </a:xfrm>
        </p:grpSpPr>
        <p:sp>
          <p:nvSpPr>
            <p:cNvPr id="19" name="椭圆 18"/>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20" name="Freeform 18"/>
            <p:cNvSpPr>
              <a:spLocks noEditPoints="1"/>
            </p:cNvSpPr>
            <p:nvPr/>
          </p:nvSpPr>
          <p:spPr bwMode="auto">
            <a:xfrm>
              <a:off x="2154818" y="2105187"/>
              <a:ext cx="658665" cy="792697"/>
            </a:xfrm>
            <a:custGeom>
              <a:avLst/>
              <a:gdLst>
                <a:gd name="T0" fmla="*/ 456 w 456"/>
                <a:gd name="T1" fmla="*/ 528 h 548"/>
                <a:gd name="T2" fmla="*/ 436 w 456"/>
                <a:gd name="T3" fmla="*/ 548 h 548"/>
                <a:gd name="T4" fmla="*/ 84 w 456"/>
                <a:gd name="T5" fmla="*/ 548 h 548"/>
                <a:gd name="T6" fmla="*/ 0 w 456"/>
                <a:gd name="T7" fmla="*/ 464 h 548"/>
                <a:gd name="T8" fmla="*/ 84 w 456"/>
                <a:gd name="T9" fmla="*/ 380 h 548"/>
                <a:gd name="T10" fmla="*/ 436 w 456"/>
                <a:gd name="T11" fmla="*/ 380 h 548"/>
                <a:gd name="T12" fmla="*/ 456 w 456"/>
                <a:gd name="T13" fmla="*/ 399 h 548"/>
                <a:gd name="T14" fmla="*/ 436 w 456"/>
                <a:gd name="T15" fmla="*/ 419 h 548"/>
                <a:gd name="T16" fmla="*/ 90 w 456"/>
                <a:gd name="T17" fmla="*/ 419 h 548"/>
                <a:gd name="T18" fmla="*/ 45 w 456"/>
                <a:gd name="T19" fmla="*/ 464 h 548"/>
                <a:gd name="T20" fmla="*/ 90 w 456"/>
                <a:gd name="T21" fmla="*/ 509 h 548"/>
                <a:gd name="T22" fmla="*/ 436 w 456"/>
                <a:gd name="T23" fmla="*/ 509 h 548"/>
                <a:gd name="T24" fmla="*/ 456 w 456"/>
                <a:gd name="T25" fmla="*/ 528 h 548"/>
                <a:gd name="T26" fmla="*/ 235 w 456"/>
                <a:gd name="T27" fmla="*/ 78 h 548"/>
                <a:gd name="T28" fmla="*/ 309 w 456"/>
                <a:gd name="T29" fmla="*/ 6 h 548"/>
                <a:gd name="T30" fmla="*/ 309 w 456"/>
                <a:gd name="T31" fmla="*/ 0 h 548"/>
                <a:gd name="T32" fmla="*/ 303 w 456"/>
                <a:gd name="T33" fmla="*/ 0 h 548"/>
                <a:gd name="T34" fmla="*/ 228 w 456"/>
                <a:gd name="T35" fmla="*/ 72 h 548"/>
                <a:gd name="T36" fmla="*/ 229 w 456"/>
                <a:gd name="T37" fmla="*/ 77 h 548"/>
                <a:gd name="T38" fmla="*/ 235 w 456"/>
                <a:gd name="T39" fmla="*/ 78 h 548"/>
                <a:gd name="T40" fmla="*/ 372 w 456"/>
                <a:gd name="T41" fmla="*/ 137 h 548"/>
                <a:gd name="T42" fmla="*/ 295 w 456"/>
                <a:gd name="T43" fmla="*/ 85 h 548"/>
                <a:gd name="T44" fmla="*/ 232 w 456"/>
                <a:gd name="T45" fmla="*/ 98 h 548"/>
                <a:gd name="T46" fmla="*/ 170 w 456"/>
                <a:gd name="T47" fmla="*/ 85 h 548"/>
                <a:gd name="T48" fmla="*/ 93 w 456"/>
                <a:gd name="T49" fmla="*/ 137 h 548"/>
                <a:gd name="T50" fmla="*/ 175 w 456"/>
                <a:gd name="T51" fmla="*/ 341 h 548"/>
                <a:gd name="T52" fmla="*/ 232 w 456"/>
                <a:gd name="T53" fmla="*/ 328 h 548"/>
                <a:gd name="T54" fmla="*/ 290 w 456"/>
                <a:gd name="T55" fmla="*/ 341 h 548"/>
                <a:gd name="T56" fmla="*/ 372 w 456"/>
                <a:gd name="T57" fmla="*/ 137 h 548"/>
                <a:gd name="T58" fmla="*/ 172 w 456"/>
                <a:gd name="T59" fmla="*/ 126 h 548"/>
                <a:gd name="T60" fmla="*/ 168 w 456"/>
                <a:gd name="T61" fmla="*/ 126 h 548"/>
                <a:gd name="T62" fmla="*/ 128 w 456"/>
                <a:gd name="T63" fmla="*/ 161 h 548"/>
                <a:gd name="T64" fmla="*/ 119 w 456"/>
                <a:gd name="T65" fmla="*/ 169 h 548"/>
                <a:gd name="T66" fmla="*/ 118 w 456"/>
                <a:gd name="T67" fmla="*/ 169 h 548"/>
                <a:gd name="T68" fmla="*/ 116 w 456"/>
                <a:gd name="T69" fmla="*/ 168 h 548"/>
                <a:gd name="T70" fmla="*/ 109 w 456"/>
                <a:gd name="T71" fmla="*/ 157 h 548"/>
                <a:gd name="T72" fmla="*/ 168 w 456"/>
                <a:gd name="T73" fmla="*/ 106 h 548"/>
                <a:gd name="T74" fmla="*/ 173 w 456"/>
                <a:gd name="T75" fmla="*/ 106 h 548"/>
                <a:gd name="T76" fmla="*/ 181 w 456"/>
                <a:gd name="T77" fmla="*/ 117 h 548"/>
                <a:gd name="T78" fmla="*/ 172 w 456"/>
                <a:gd name="T79" fmla="*/ 126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456" h="548">
                  <a:moveTo>
                    <a:pt x="456" y="528"/>
                  </a:moveTo>
                  <a:cubicBezTo>
                    <a:pt x="456" y="539"/>
                    <a:pt x="447" y="548"/>
                    <a:pt x="436" y="548"/>
                  </a:cubicBezTo>
                  <a:cubicBezTo>
                    <a:pt x="84" y="548"/>
                    <a:pt x="84" y="548"/>
                    <a:pt x="84" y="548"/>
                  </a:cubicBezTo>
                  <a:cubicBezTo>
                    <a:pt x="38" y="548"/>
                    <a:pt x="0" y="510"/>
                    <a:pt x="0" y="464"/>
                  </a:cubicBezTo>
                  <a:cubicBezTo>
                    <a:pt x="0" y="417"/>
                    <a:pt x="38" y="380"/>
                    <a:pt x="84" y="380"/>
                  </a:cubicBezTo>
                  <a:cubicBezTo>
                    <a:pt x="436" y="380"/>
                    <a:pt x="436" y="380"/>
                    <a:pt x="436" y="380"/>
                  </a:cubicBezTo>
                  <a:cubicBezTo>
                    <a:pt x="447" y="380"/>
                    <a:pt x="456" y="389"/>
                    <a:pt x="456" y="399"/>
                  </a:cubicBezTo>
                  <a:cubicBezTo>
                    <a:pt x="456" y="410"/>
                    <a:pt x="447" y="419"/>
                    <a:pt x="436" y="419"/>
                  </a:cubicBezTo>
                  <a:cubicBezTo>
                    <a:pt x="90" y="419"/>
                    <a:pt x="90" y="419"/>
                    <a:pt x="90" y="419"/>
                  </a:cubicBezTo>
                  <a:cubicBezTo>
                    <a:pt x="65" y="419"/>
                    <a:pt x="45" y="439"/>
                    <a:pt x="45" y="464"/>
                  </a:cubicBezTo>
                  <a:cubicBezTo>
                    <a:pt x="45" y="488"/>
                    <a:pt x="65" y="509"/>
                    <a:pt x="90" y="509"/>
                  </a:cubicBezTo>
                  <a:cubicBezTo>
                    <a:pt x="436" y="509"/>
                    <a:pt x="436" y="509"/>
                    <a:pt x="436" y="509"/>
                  </a:cubicBezTo>
                  <a:cubicBezTo>
                    <a:pt x="447" y="509"/>
                    <a:pt x="456" y="518"/>
                    <a:pt x="456" y="528"/>
                  </a:cubicBezTo>
                  <a:close/>
                  <a:moveTo>
                    <a:pt x="235" y="78"/>
                  </a:moveTo>
                  <a:cubicBezTo>
                    <a:pt x="276" y="78"/>
                    <a:pt x="309" y="45"/>
                    <a:pt x="309" y="6"/>
                  </a:cubicBezTo>
                  <a:cubicBezTo>
                    <a:pt x="309" y="4"/>
                    <a:pt x="309" y="2"/>
                    <a:pt x="309" y="0"/>
                  </a:cubicBezTo>
                  <a:cubicBezTo>
                    <a:pt x="307" y="0"/>
                    <a:pt x="305" y="0"/>
                    <a:pt x="303" y="0"/>
                  </a:cubicBezTo>
                  <a:cubicBezTo>
                    <a:pt x="262" y="0"/>
                    <a:pt x="228" y="32"/>
                    <a:pt x="228" y="72"/>
                  </a:cubicBezTo>
                  <a:cubicBezTo>
                    <a:pt x="228" y="74"/>
                    <a:pt x="228" y="76"/>
                    <a:pt x="229" y="77"/>
                  </a:cubicBezTo>
                  <a:cubicBezTo>
                    <a:pt x="231" y="78"/>
                    <a:pt x="233" y="78"/>
                    <a:pt x="235" y="78"/>
                  </a:cubicBezTo>
                  <a:close/>
                  <a:moveTo>
                    <a:pt x="372" y="137"/>
                  </a:moveTo>
                  <a:cubicBezTo>
                    <a:pt x="357" y="102"/>
                    <a:pt x="321" y="85"/>
                    <a:pt x="295" y="85"/>
                  </a:cubicBezTo>
                  <a:cubicBezTo>
                    <a:pt x="263" y="85"/>
                    <a:pt x="257" y="98"/>
                    <a:pt x="232" y="98"/>
                  </a:cubicBezTo>
                  <a:cubicBezTo>
                    <a:pt x="208" y="98"/>
                    <a:pt x="202" y="85"/>
                    <a:pt x="170" y="85"/>
                  </a:cubicBezTo>
                  <a:cubicBezTo>
                    <a:pt x="143" y="85"/>
                    <a:pt x="108" y="102"/>
                    <a:pt x="93" y="137"/>
                  </a:cubicBezTo>
                  <a:cubicBezTo>
                    <a:pt x="62" y="207"/>
                    <a:pt x="114" y="341"/>
                    <a:pt x="175" y="341"/>
                  </a:cubicBezTo>
                  <a:cubicBezTo>
                    <a:pt x="199" y="341"/>
                    <a:pt x="210" y="328"/>
                    <a:pt x="232" y="328"/>
                  </a:cubicBezTo>
                  <a:cubicBezTo>
                    <a:pt x="255" y="328"/>
                    <a:pt x="265" y="341"/>
                    <a:pt x="290" y="341"/>
                  </a:cubicBezTo>
                  <a:cubicBezTo>
                    <a:pt x="351" y="341"/>
                    <a:pt x="403" y="207"/>
                    <a:pt x="372" y="137"/>
                  </a:cubicBezTo>
                  <a:close/>
                  <a:moveTo>
                    <a:pt x="172" y="126"/>
                  </a:moveTo>
                  <a:cubicBezTo>
                    <a:pt x="170" y="126"/>
                    <a:pt x="169" y="126"/>
                    <a:pt x="168" y="126"/>
                  </a:cubicBezTo>
                  <a:cubicBezTo>
                    <a:pt x="154" y="126"/>
                    <a:pt x="132" y="138"/>
                    <a:pt x="128" y="161"/>
                  </a:cubicBezTo>
                  <a:cubicBezTo>
                    <a:pt x="127" y="165"/>
                    <a:pt x="123" y="169"/>
                    <a:pt x="119" y="169"/>
                  </a:cubicBezTo>
                  <a:cubicBezTo>
                    <a:pt x="118" y="169"/>
                    <a:pt x="118" y="169"/>
                    <a:pt x="118" y="169"/>
                  </a:cubicBezTo>
                  <a:cubicBezTo>
                    <a:pt x="118" y="169"/>
                    <a:pt x="117" y="169"/>
                    <a:pt x="116" y="168"/>
                  </a:cubicBezTo>
                  <a:cubicBezTo>
                    <a:pt x="111" y="167"/>
                    <a:pt x="108" y="162"/>
                    <a:pt x="109" y="157"/>
                  </a:cubicBezTo>
                  <a:cubicBezTo>
                    <a:pt x="115" y="125"/>
                    <a:pt x="144" y="106"/>
                    <a:pt x="168" y="106"/>
                  </a:cubicBezTo>
                  <a:cubicBezTo>
                    <a:pt x="170" y="106"/>
                    <a:pt x="171" y="106"/>
                    <a:pt x="173" y="106"/>
                  </a:cubicBezTo>
                  <a:cubicBezTo>
                    <a:pt x="178" y="107"/>
                    <a:pt x="182" y="112"/>
                    <a:pt x="181" y="117"/>
                  </a:cubicBezTo>
                  <a:cubicBezTo>
                    <a:pt x="181" y="122"/>
                    <a:pt x="177" y="126"/>
                    <a:pt x="172" y="126"/>
                  </a:cubicBezTo>
                  <a:close/>
                </a:path>
              </a:pathLst>
            </a:custGeom>
            <a:solidFill>
              <a:schemeClr val="bg1"/>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pic>
        <p:nvPicPr>
          <p:cNvPr id="7" name="图片 6"/>
          <p:cNvPicPr>
            <a:picLocks noChangeAspect="1"/>
          </p:cNvPicPr>
          <p:nvPr/>
        </p:nvPicPr>
        <p:blipFill>
          <a:blip r:embed="rId2"/>
          <a:stretch>
            <a:fillRect/>
          </a:stretch>
        </p:blipFill>
        <p:spPr>
          <a:xfrm>
            <a:off x="533400" y="1196340"/>
            <a:ext cx="7891145" cy="3385820"/>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4829"/>
                                        </p:tgtEl>
                                        <p:attrNameLst>
                                          <p:attrName>style.visibility</p:attrName>
                                        </p:attrNameLst>
                                      </p:cBhvr>
                                      <p:to>
                                        <p:strVal val="visible"/>
                                      </p:to>
                                    </p:set>
                                    <p:anim calcmode="lin" valueType="num">
                                      <p:cBhvr additive="base">
                                        <p:cTn id="7" dur="500" fill="hold"/>
                                        <p:tgtEl>
                                          <p:spTgt spid="34829"/>
                                        </p:tgtEl>
                                        <p:attrNameLst>
                                          <p:attrName>ppt_x</p:attrName>
                                        </p:attrNameLst>
                                      </p:cBhvr>
                                      <p:tavLst>
                                        <p:tav tm="0">
                                          <p:val>
                                            <p:strVal val="#ppt_x"/>
                                          </p:val>
                                        </p:tav>
                                        <p:tav tm="100000">
                                          <p:val>
                                            <p:strVal val="#ppt_x"/>
                                          </p:val>
                                        </p:tav>
                                      </p:tavLst>
                                    </p:anim>
                                    <p:anim calcmode="lin" valueType="num">
                                      <p:cBhvr additive="base">
                                        <p:cTn id="8" dur="500" fill="hold"/>
                                        <p:tgtEl>
                                          <p:spTgt spid="34829"/>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anim calcmode="lin" valueType="num">
                                      <p:cBhvr additive="base">
                                        <p:cTn id="11" dur="500" fill="hold"/>
                                        <p:tgtEl>
                                          <p:spTgt spid="17"/>
                                        </p:tgtEl>
                                        <p:attrNameLst>
                                          <p:attrName>ppt_x</p:attrName>
                                        </p:attrNameLst>
                                      </p:cBhvr>
                                      <p:tavLst>
                                        <p:tav tm="0">
                                          <p:val>
                                            <p:strVal val="#ppt_x"/>
                                          </p:val>
                                        </p:tav>
                                        <p:tav tm="100000">
                                          <p:val>
                                            <p:strVal val="#ppt_x"/>
                                          </p:val>
                                        </p:tav>
                                      </p:tavLst>
                                    </p:anim>
                                    <p:anim calcmode="lin" valueType="num">
                                      <p:cBhvr additive="base">
                                        <p:cTn id="12" dur="500" fill="hold"/>
                                        <p:tgtEl>
                                          <p:spTgt spid="17"/>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5"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p:cTn id="21" dur="500" decel="50000" fill="hold">
                                          <p:stCondLst>
                                            <p:cond delay="0"/>
                                          </p:stCondLst>
                                        </p:cTn>
                                        <p:tgtEl>
                                          <p:spTgt spid="7"/>
                                        </p:tgtEl>
                                        <p:attrNameLst>
                                          <p:attrName>style.rotation</p:attrName>
                                        </p:attrNameLst>
                                      </p:cBhvr>
                                      <p:tavLst>
                                        <p:tav tm="0">
                                          <p:val>
                                            <p:fltVal val="-90"/>
                                          </p:val>
                                        </p:tav>
                                        <p:tav tm="100000">
                                          <p:val>
                                            <p:fltVal val="0"/>
                                          </p:val>
                                        </p:tav>
                                      </p:tavLst>
                                    </p:anim>
                                    <p:anim calcmode="lin" valueType="num">
                                      <p:cBhvr>
                                        <p:cTn id="22" dur="500" decel="50000" fill="hold">
                                          <p:stCondLst>
                                            <p:cond delay="0"/>
                                          </p:stCondLst>
                                        </p:cTn>
                                        <p:tgtEl>
                                          <p:spTgt spid="7"/>
                                        </p:tgtEl>
                                        <p:attrNameLst>
                                          <p:attrName>ppt_w</p:attrName>
                                        </p:attrNameLst>
                                      </p:cBhvr>
                                      <p:tavLst>
                                        <p:tav tm="0">
                                          <p:val>
                                            <p:strVal val="#ppt_w"/>
                                          </p:val>
                                        </p:tav>
                                        <p:tav tm="100000">
                                          <p:val>
                                            <p:strVal val="#ppt_w*.05"/>
                                          </p:val>
                                        </p:tav>
                                      </p:tavLst>
                                    </p:anim>
                                    <p:anim calcmode="lin" valueType="num">
                                      <p:cBhvr>
                                        <p:cTn id="23" dur="500" accel="50000" fill="hold">
                                          <p:stCondLst>
                                            <p:cond delay="500"/>
                                          </p:stCondLst>
                                        </p:cTn>
                                        <p:tgtEl>
                                          <p:spTgt spid="7"/>
                                        </p:tgtEl>
                                        <p:attrNameLst>
                                          <p:attrName>ppt_w</p:attrName>
                                        </p:attrNameLst>
                                      </p:cBhvr>
                                      <p:tavLst>
                                        <p:tav tm="0">
                                          <p:val>
                                            <p:strVal val="#ppt_w*.05"/>
                                          </p:val>
                                        </p:tav>
                                        <p:tav tm="100000">
                                          <p:val>
                                            <p:strVal val="#ppt_w"/>
                                          </p:val>
                                        </p:tav>
                                      </p:tavLst>
                                    </p:anim>
                                    <p:anim calcmode="lin" valueType="num">
                                      <p:cBhvr>
                                        <p:cTn id="24" dur="1000" fill="hold"/>
                                        <p:tgtEl>
                                          <p:spTgt spid="7"/>
                                        </p:tgtEl>
                                        <p:attrNameLst>
                                          <p:attrName>ppt_h</p:attrName>
                                        </p:attrNameLst>
                                      </p:cBhvr>
                                      <p:tavLst>
                                        <p:tav tm="0">
                                          <p:val>
                                            <p:strVal val="#ppt_h"/>
                                          </p:val>
                                        </p:tav>
                                        <p:tav tm="100000">
                                          <p:val>
                                            <p:strVal val="#ppt_h"/>
                                          </p:val>
                                        </p:tav>
                                      </p:tavLst>
                                    </p:anim>
                                    <p:anim calcmode="lin" valueType="num">
                                      <p:cBhvr>
                                        <p:cTn id="25" dur="500" decel="50000" fill="hold">
                                          <p:stCondLst>
                                            <p:cond delay="0"/>
                                          </p:stCondLst>
                                        </p:cTn>
                                        <p:tgtEl>
                                          <p:spTgt spid="7"/>
                                        </p:tgtEl>
                                        <p:attrNameLst>
                                          <p:attrName>ppt_x</p:attrName>
                                        </p:attrNameLst>
                                      </p:cBhvr>
                                      <p:tavLst>
                                        <p:tav tm="0">
                                          <p:val>
                                            <p:strVal val="#ppt_x+.4"/>
                                          </p:val>
                                        </p:tav>
                                        <p:tav tm="100000">
                                          <p:val>
                                            <p:strVal val="#ppt_x"/>
                                          </p:val>
                                        </p:tav>
                                      </p:tavLst>
                                    </p:anim>
                                    <p:anim calcmode="lin" valueType="num">
                                      <p:cBhvr>
                                        <p:cTn id="26" dur="500" decel="50000" fill="hold">
                                          <p:stCondLst>
                                            <p:cond delay="0"/>
                                          </p:stCondLst>
                                        </p:cTn>
                                        <p:tgtEl>
                                          <p:spTgt spid="7"/>
                                        </p:tgtEl>
                                        <p:attrNameLst>
                                          <p:attrName>ppt_y</p:attrName>
                                        </p:attrNameLst>
                                      </p:cBhvr>
                                      <p:tavLst>
                                        <p:tav tm="0">
                                          <p:val>
                                            <p:strVal val="#ppt_y-.2"/>
                                          </p:val>
                                        </p:tav>
                                        <p:tav tm="100000">
                                          <p:val>
                                            <p:strVal val="#ppt_y+.1"/>
                                          </p:val>
                                        </p:tav>
                                      </p:tavLst>
                                    </p:anim>
                                    <p:anim calcmode="lin" valueType="num">
                                      <p:cBhvr>
                                        <p:cTn id="27" dur="500" accel="50000" fill="hold">
                                          <p:stCondLst>
                                            <p:cond delay="500"/>
                                          </p:stCondLst>
                                        </p:cTn>
                                        <p:tgtEl>
                                          <p:spTgt spid="7"/>
                                        </p:tgtEl>
                                        <p:attrNameLst>
                                          <p:attrName>ppt_y</p:attrName>
                                        </p:attrNameLst>
                                      </p:cBhvr>
                                      <p:tavLst>
                                        <p:tav tm="0">
                                          <p:val>
                                            <p:strVal val="#ppt_y+.1"/>
                                          </p:val>
                                        </p:tav>
                                        <p:tav tm="100000">
                                          <p:val>
                                            <p:strVal val="#ppt_y"/>
                                          </p:val>
                                        </p:tav>
                                      </p:tavLst>
                                    </p:anim>
                                    <p:animEffect transition="in" filter="fade">
                                      <p:cBhvr>
                                        <p:cTn id="28" dur="1000" decel="50000">
                                          <p:stCondLst>
                                            <p:cond delay="0"/>
                                          </p:stCondLst>
                                        </p:cTn>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4" name="组合 3"/>
          <p:cNvGrpSpPr/>
          <p:nvPr/>
        </p:nvGrpSpPr>
        <p:grpSpPr bwMode="auto">
          <a:xfrm>
            <a:off x="4006215" y="1558290"/>
            <a:ext cx="1130300" cy="1130300"/>
            <a:chOff x="1928879" y="1944350"/>
            <a:chExt cx="1129689" cy="1129689"/>
          </a:xfrm>
        </p:grpSpPr>
        <p:sp>
          <p:nvSpPr>
            <p:cNvPr id="2" name="椭圆 1"/>
            <p:cNvSpPr/>
            <p:nvPr/>
          </p:nvSpPr>
          <p:spPr>
            <a:xfrm>
              <a:off x="1928879" y="1944350"/>
              <a:ext cx="1129689" cy="1129689"/>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grpSp>
          <p:nvGrpSpPr>
            <p:cNvPr id="7" name="组合 6"/>
            <p:cNvGrpSpPr/>
            <p:nvPr/>
          </p:nvGrpSpPr>
          <p:grpSpPr>
            <a:xfrm>
              <a:off x="2119073" y="2251134"/>
              <a:ext cx="749300" cy="509588"/>
              <a:chOff x="3897313" y="2016126"/>
              <a:chExt cx="749300" cy="509588"/>
            </a:xfrm>
            <a:solidFill>
              <a:schemeClr val="bg1"/>
            </a:solidFill>
          </p:grpSpPr>
          <p:sp>
            <p:nvSpPr>
              <p:cNvPr id="8"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0"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1"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2"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3"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4"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5"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6"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7"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8"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sp>
            <p:nvSpPr>
              <p:cNvPr id="19"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grpSp>
      <p:sp>
        <p:nvSpPr>
          <p:cNvPr id="20" name="文本框 19"/>
          <p:cNvSpPr txBox="1"/>
          <p:nvPr/>
        </p:nvSpPr>
        <p:spPr>
          <a:xfrm>
            <a:off x="2940050" y="2911158"/>
            <a:ext cx="3263900" cy="521970"/>
          </a:xfrm>
          <a:prstGeom prst="rect">
            <a:avLst/>
          </a:prstGeom>
          <a:noFill/>
        </p:spPr>
        <p:txBody>
          <a:bodyPr>
            <a:spAutoFit/>
          </a:bodyPr>
          <a:lstStyle/>
          <a:p>
            <a:pPr algn="ctr" eaLnBrk="1" fontAlgn="auto" hangingPunct="1">
              <a:spcBef>
                <a:spcPts val="0"/>
              </a:spcBef>
              <a:spcAft>
                <a:spcPts val="0"/>
              </a:spcAft>
              <a:defRPr/>
            </a:pPr>
            <a:r>
              <a:rPr lang="zh-CN" altLang="en-US" sz="2800" b="1" dirty="0">
                <a:solidFill>
                  <a:schemeClr val="accent6">
                    <a:lumMod val="75000"/>
                  </a:schemeClr>
                </a:solidFill>
                <a:latin typeface="+mn-lt"/>
                <a:ea typeface="+mn-ea"/>
              </a:rPr>
              <a:t>成果展示</a:t>
            </a:r>
            <a:endParaRPr lang="zh-CN" altLang="en-US" sz="2800" b="1" dirty="0">
              <a:solidFill>
                <a:schemeClr val="accent6">
                  <a:lumMod val="75000"/>
                </a:schemeClr>
              </a:solidFill>
              <a:latin typeface="+mn-lt"/>
              <a:ea typeface="+mn-ea"/>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250" fill="hold"/>
                                        <p:tgtEl>
                                          <p:spTgt spid="4"/>
                                        </p:tgtEl>
                                        <p:attrNameLst>
                                          <p:attrName>ppt_w</p:attrName>
                                        </p:attrNameLst>
                                      </p:cBhvr>
                                      <p:tavLst>
                                        <p:tav tm="0">
                                          <p:val>
                                            <p:fltVal val="0"/>
                                          </p:val>
                                        </p:tav>
                                        <p:tav tm="100000">
                                          <p:val>
                                            <p:strVal val="#ppt_w"/>
                                          </p:val>
                                        </p:tav>
                                      </p:tavLst>
                                    </p:anim>
                                    <p:anim calcmode="lin" valueType="num">
                                      <p:cBhvr>
                                        <p:cTn id="8" dur="250" fill="hold"/>
                                        <p:tgtEl>
                                          <p:spTgt spid="4"/>
                                        </p:tgtEl>
                                        <p:attrNameLst>
                                          <p:attrName>ppt_h</p:attrName>
                                        </p:attrNameLst>
                                      </p:cBhvr>
                                      <p:tavLst>
                                        <p:tav tm="0">
                                          <p:val>
                                            <p:fltVal val="0"/>
                                          </p:val>
                                        </p:tav>
                                        <p:tav tm="100000">
                                          <p:val>
                                            <p:strVal val="#ppt_h"/>
                                          </p:val>
                                        </p:tav>
                                      </p:tavLst>
                                    </p:anim>
                                    <p:animEffect transition="in" filter="fade">
                                      <p:cBhvr>
                                        <p:cTn id="9" dur="250"/>
                                        <p:tgtEl>
                                          <p:spTgt spid="4"/>
                                        </p:tgtEl>
                                      </p:cBhvr>
                                    </p:animEffect>
                                  </p:childTnLst>
                                </p:cTn>
                              </p:par>
                              <p:par>
                                <p:cTn id="10" presetID="6" presetClass="emph" presetSubtype="0" decel="100000" fill="hold" nodeType="withEffect">
                                  <p:stCondLst>
                                    <p:cond delay="200"/>
                                  </p:stCondLst>
                                  <p:childTnLst>
                                    <p:animScale>
                                      <p:cBhvr>
                                        <p:cTn id="11" dur="250" fill="hold"/>
                                        <p:tgtEl>
                                          <p:spTgt spid="4"/>
                                        </p:tgtEl>
                                      </p:cBhvr>
                                      <p:by x="110000" y="110000"/>
                                    </p:animScale>
                                  </p:childTnLst>
                                </p:cTn>
                              </p:par>
                              <p:par>
                                <p:cTn id="12" presetID="6" presetClass="emph" presetSubtype="0" decel="100000" fill="hold" nodeType="withEffect">
                                  <p:stCondLst>
                                    <p:cond delay="400"/>
                                  </p:stCondLst>
                                  <p:childTnLst>
                                    <p:animScale>
                                      <p:cBhvr>
                                        <p:cTn id="13" dur="250" fill="hold"/>
                                        <p:tgtEl>
                                          <p:spTgt spid="4"/>
                                        </p:tgtEl>
                                      </p:cBhvr>
                                      <p:by x="91000" y="91000"/>
                                    </p:animScale>
                                  </p:childTnLst>
                                </p:cTn>
                              </p:par>
                            </p:childTnLst>
                          </p:cTn>
                        </p:par>
                        <p:par>
                          <p:cTn id="14" fill="hold">
                            <p:stCondLst>
                              <p:cond delay="500"/>
                            </p:stCondLst>
                            <p:childTnLst>
                              <p:par>
                                <p:cTn id="15" presetID="2" presetClass="entr" presetSubtype="4" decel="100000" fill="hold" grpId="0" nodeType="after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fill="hold"/>
                                        <p:tgtEl>
                                          <p:spTgt spid="20"/>
                                        </p:tgtEl>
                                        <p:attrNameLst>
                                          <p:attrName>ppt_x</p:attrName>
                                        </p:attrNameLst>
                                      </p:cBhvr>
                                      <p:tavLst>
                                        <p:tav tm="0">
                                          <p:val>
                                            <p:strVal val="#ppt_x"/>
                                          </p:val>
                                        </p:tav>
                                        <p:tav tm="100000">
                                          <p:val>
                                            <p:strVal val="#ppt_x"/>
                                          </p:val>
                                        </p:tav>
                                      </p:tavLst>
                                    </p:anim>
                                    <p:anim calcmode="lin" valueType="num">
                                      <p:cBhvr additive="base">
                                        <p:cTn id="1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a:xfrm>
          <a:off x="0" y="0"/>
          <a:ext cx="0" cy="0"/>
          <a:chOff x="0" y="0"/>
          <a:chExt cx="0" cy="0"/>
        </a:xfrm>
      </p:grpSpPr>
      <p:sp>
        <p:nvSpPr>
          <p:cNvPr id="26" name="文本框 25"/>
          <p:cNvSpPr txBox="1"/>
          <p:nvPr/>
        </p:nvSpPr>
        <p:spPr>
          <a:xfrm>
            <a:off x="782638" y="280988"/>
            <a:ext cx="2154237" cy="460375"/>
          </a:xfrm>
          <a:prstGeom prst="rect">
            <a:avLst/>
          </a:prstGeom>
          <a:noFill/>
        </p:spPr>
        <p:txBody>
          <a:bodyPr>
            <a:spAutoFit/>
          </a:bodyPr>
          <a:p>
            <a:pPr eaLnBrk="1" fontAlgn="auto" hangingPunct="1">
              <a:spcBef>
                <a:spcPts val="0"/>
              </a:spcBef>
              <a:spcAft>
                <a:spcPts val="0"/>
              </a:spcAft>
              <a:defRPr/>
            </a:pPr>
            <a:r>
              <a:rPr lang="zh-CN" altLang="en-US" sz="2400" b="1" dirty="0">
                <a:solidFill>
                  <a:schemeClr val="accent6">
                    <a:lumMod val="75000"/>
                  </a:schemeClr>
                </a:solidFill>
                <a:latin typeface="+mn-lt"/>
                <a:ea typeface="+mn-ea"/>
              </a:rPr>
              <a:t>成果展示</a:t>
            </a:r>
            <a:endParaRPr lang="zh-CN" altLang="en-US" sz="2400" b="1" dirty="0">
              <a:solidFill>
                <a:schemeClr val="accent6">
                  <a:lumMod val="75000"/>
                </a:schemeClr>
              </a:solidFill>
              <a:latin typeface="+mn-lt"/>
              <a:ea typeface="+mn-ea"/>
            </a:endParaRPr>
          </a:p>
        </p:txBody>
      </p:sp>
      <p:grpSp>
        <p:nvGrpSpPr>
          <p:cNvPr id="43017" name="组合 26"/>
          <p:cNvGrpSpPr>
            <a:grpSpLocks noChangeAspect="1"/>
          </p:cNvGrpSpPr>
          <p:nvPr/>
        </p:nvGrpSpPr>
        <p:grpSpPr bwMode="auto">
          <a:xfrm>
            <a:off x="314325" y="274638"/>
            <a:ext cx="468313" cy="468312"/>
            <a:chOff x="1928879" y="1944350"/>
            <a:chExt cx="1129689" cy="1129689"/>
          </a:xfrm>
        </p:grpSpPr>
        <p:sp>
          <p:nvSpPr>
            <p:cNvPr id="28" name="椭圆 27"/>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350">
                <a:solidFill>
                  <a:sysClr val="windowText" lastClr="000000"/>
                </a:solidFill>
              </a:endParaRPr>
            </a:p>
          </p:txBody>
        </p:sp>
        <p:grpSp>
          <p:nvGrpSpPr>
            <p:cNvPr id="29" name="组合 28"/>
            <p:cNvGrpSpPr/>
            <p:nvPr/>
          </p:nvGrpSpPr>
          <p:grpSpPr>
            <a:xfrm>
              <a:off x="2119073" y="2251134"/>
              <a:ext cx="749300" cy="509588"/>
              <a:chOff x="3897313" y="2016126"/>
              <a:chExt cx="749300" cy="509588"/>
            </a:xfrm>
            <a:solidFill>
              <a:schemeClr val="bg1"/>
            </a:solidFill>
          </p:grpSpPr>
          <p:sp>
            <p:nvSpPr>
              <p:cNvPr id="30"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1"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2"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3"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4"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5"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6"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7"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8"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9"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40"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grpSp>
      </p:grpSp>
      <p:pic>
        <p:nvPicPr>
          <p:cNvPr id="61" name="图片 60"/>
          <p:cNvPicPr>
            <a:picLocks noChangeAspect="1"/>
          </p:cNvPicPr>
          <p:nvPr/>
        </p:nvPicPr>
        <p:blipFill>
          <a:blip r:embed="rId2"/>
          <a:stretch>
            <a:fillRect/>
          </a:stretch>
        </p:blipFill>
        <p:spPr>
          <a:xfrm>
            <a:off x="393065" y="1263650"/>
            <a:ext cx="1896110" cy="2081530"/>
          </a:xfrm>
          <a:prstGeom prst="rect">
            <a:avLst/>
          </a:prstGeom>
        </p:spPr>
      </p:pic>
      <p:pic>
        <p:nvPicPr>
          <p:cNvPr id="63" name="图片 62"/>
          <p:cNvPicPr>
            <a:picLocks noChangeAspect="1"/>
          </p:cNvPicPr>
          <p:nvPr/>
        </p:nvPicPr>
        <p:blipFill>
          <a:blip r:embed="rId3"/>
          <a:stretch>
            <a:fillRect/>
          </a:stretch>
        </p:blipFill>
        <p:spPr>
          <a:xfrm>
            <a:off x="2979420" y="56515"/>
            <a:ext cx="4841875" cy="1911985"/>
          </a:xfrm>
          <a:prstGeom prst="rect">
            <a:avLst/>
          </a:prstGeom>
        </p:spPr>
      </p:pic>
      <p:pic>
        <p:nvPicPr>
          <p:cNvPr id="64" name="图片 63"/>
          <p:cNvPicPr>
            <a:picLocks noChangeAspect="1"/>
          </p:cNvPicPr>
          <p:nvPr/>
        </p:nvPicPr>
        <p:blipFill>
          <a:blip r:embed="rId1"/>
          <a:stretch>
            <a:fillRect/>
          </a:stretch>
        </p:blipFill>
        <p:spPr>
          <a:xfrm>
            <a:off x="2978150" y="1968500"/>
            <a:ext cx="4843780" cy="1583690"/>
          </a:xfrm>
          <a:prstGeom prst="rect">
            <a:avLst/>
          </a:prstGeom>
        </p:spPr>
      </p:pic>
      <p:pic>
        <p:nvPicPr>
          <p:cNvPr id="66" name="图片 65"/>
          <p:cNvPicPr>
            <a:picLocks noChangeAspect="1"/>
          </p:cNvPicPr>
          <p:nvPr/>
        </p:nvPicPr>
        <p:blipFill>
          <a:blip r:embed="rId4"/>
          <a:stretch>
            <a:fillRect/>
          </a:stretch>
        </p:blipFill>
        <p:spPr>
          <a:xfrm>
            <a:off x="2979420" y="3552190"/>
            <a:ext cx="4842510" cy="1376680"/>
          </a:xfrm>
          <a:prstGeom prst="rect">
            <a:avLst/>
          </a:prstGeom>
        </p:spPr>
      </p:pic>
      <p:pic>
        <p:nvPicPr>
          <p:cNvPr id="6" name="图片 5"/>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1"/>
                                        </p:tgtEl>
                                        <p:attrNameLst>
                                          <p:attrName>style.visibility</p:attrName>
                                        </p:attrNameLst>
                                      </p:cBhvr>
                                      <p:to>
                                        <p:strVal val="visible"/>
                                      </p:to>
                                    </p:set>
                                    <p:animEffect transition="in" filter="dissolve">
                                      <p:cBhvr>
                                        <p:cTn id="7" dur="500"/>
                                        <p:tgtEl>
                                          <p:spTgt spid="61"/>
                                        </p:tgtEl>
                                      </p:cBhvr>
                                    </p:animEffect>
                                  </p:childTnLst>
                                </p:cTn>
                              </p:par>
                            </p:childTnLst>
                          </p:cTn>
                        </p:par>
                      </p:childTnLst>
                    </p:cTn>
                  </p:par>
                  <p:par>
                    <p:cTn id="8" fill="hold">
                      <p:stCondLst>
                        <p:cond delay="indefinite"/>
                      </p:stCondLst>
                      <p:childTnLst>
                        <p:par>
                          <p:cTn id="9" fill="hold">
                            <p:stCondLst>
                              <p:cond delay="0"/>
                            </p:stCondLst>
                            <p:childTnLst>
                              <p:par>
                                <p:cTn id="10" presetID="5" presetClass="entr" presetSubtype="10" fill="hold" nodeType="clickEffect">
                                  <p:stCondLst>
                                    <p:cond delay="0"/>
                                  </p:stCondLst>
                                  <p:childTnLst>
                                    <p:set>
                                      <p:cBhvr>
                                        <p:cTn id="11" dur="1" fill="hold">
                                          <p:stCondLst>
                                            <p:cond delay="0"/>
                                          </p:stCondLst>
                                        </p:cTn>
                                        <p:tgtEl>
                                          <p:spTgt spid="63"/>
                                        </p:tgtEl>
                                        <p:attrNameLst>
                                          <p:attrName>style.visibility</p:attrName>
                                        </p:attrNameLst>
                                      </p:cBhvr>
                                      <p:to>
                                        <p:strVal val="visible"/>
                                      </p:to>
                                    </p:set>
                                    <p:animEffect transition="in" filter="checkerboard(across)">
                                      <p:cBhvr>
                                        <p:cTn id="12" dur="500"/>
                                        <p:tgtEl>
                                          <p:spTgt spid="63"/>
                                        </p:tgtEl>
                                      </p:cBhvr>
                                    </p:animEffect>
                                  </p:childTnLst>
                                </p:cTn>
                              </p:par>
                              <p:par>
                                <p:cTn id="13" presetID="5" presetClass="entr" presetSubtype="10" fill="hold" nodeType="withEffect">
                                  <p:stCondLst>
                                    <p:cond delay="0"/>
                                  </p:stCondLst>
                                  <p:childTnLst>
                                    <p:set>
                                      <p:cBhvr>
                                        <p:cTn id="14" dur="1" fill="hold">
                                          <p:stCondLst>
                                            <p:cond delay="0"/>
                                          </p:stCondLst>
                                        </p:cTn>
                                        <p:tgtEl>
                                          <p:spTgt spid="64"/>
                                        </p:tgtEl>
                                        <p:attrNameLst>
                                          <p:attrName>style.visibility</p:attrName>
                                        </p:attrNameLst>
                                      </p:cBhvr>
                                      <p:to>
                                        <p:strVal val="visible"/>
                                      </p:to>
                                    </p:set>
                                    <p:animEffect transition="in" filter="checkerboard(across)">
                                      <p:cBhvr>
                                        <p:cTn id="15" dur="500"/>
                                        <p:tgtEl>
                                          <p:spTgt spid="64"/>
                                        </p:tgtEl>
                                      </p:cBhvr>
                                    </p:animEffect>
                                  </p:childTnLst>
                                </p:cTn>
                              </p:par>
                              <p:par>
                                <p:cTn id="16" presetID="5" presetClass="entr" presetSubtype="10" fill="hold" nodeType="withEffect">
                                  <p:stCondLst>
                                    <p:cond delay="0"/>
                                  </p:stCondLst>
                                  <p:childTnLst>
                                    <p:set>
                                      <p:cBhvr>
                                        <p:cTn id="17" dur="1" fill="hold">
                                          <p:stCondLst>
                                            <p:cond delay="0"/>
                                          </p:stCondLst>
                                        </p:cTn>
                                        <p:tgtEl>
                                          <p:spTgt spid="66"/>
                                        </p:tgtEl>
                                        <p:attrNameLst>
                                          <p:attrName>style.visibility</p:attrName>
                                        </p:attrNameLst>
                                      </p:cBhvr>
                                      <p:to>
                                        <p:strVal val="visible"/>
                                      </p:to>
                                    </p:set>
                                    <p:animEffect transition="in" filter="checkerboard(across)">
                                      <p:cBhvr>
                                        <p:cTn id="18" dur="5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6" name="文本框 25"/>
          <p:cNvSpPr txBox="1"/>
          <p:nvPr/>
        </p:nvSpPr>
        <p:spPr>
          <a:xfrm>
            <a:off x="782638" y="280988"/>
            <a:ext cx="2154237" cy="460375"/>
          </a:xfrm>
          <a:prstGeom prst="rect">
            <a:avLst/>
          </a:prstGeom>
          <a:noFill/>
        </p:spPr>
        <p:txBody>
          <a:bodyPr>
            <a:spAutoFit/>
          </a:bodyPr>
          <a:p>
            <a:pPr eaLnBrk="1" fontAlgn="auto" hangingPunct="1">
              <a:spcBef>
                <a:spcPts val="0"/>
              </a:spcBef>
              <a:spcAft>
                <a:spcPts val="0"/>
              </a:spcAft>
              <a:defRPr/>
            </a:pPr>
            <a:r>
              <a:rPr lang="zh-CN" altLang="en-US" sz="2400" b="1" dirty="0">
                <a:solidFill>
                  <a:schemeClr val="accent6">
                    <a:lumMod val="75000"/>
                  </a:schemeClr>
                </a:solidFill>
                <a:latin typeface="+mn-lt"/>
                <a:ea typeface="+mn-ea"/>
              </a:rPr>
              <a:t>成果展示</a:t>
            </a:r>
            <a:endParaRPr lang="zh-CN" altLang="en-US" sz="2400" b="1" dirty="0">
              <a:solidFill>
                <a:schemeClr val="accent6">
                  <a:lumMod val="75000"/>
                </a:schemeClr>
              </a:solidFill>
              <a:latin typeface="+mn-lt"/>
              <a:ea typeface="+mn-ea"/>
            </a:endParaRPr>
          </a:p>
        </p:txBody>
      </p:sp>
      <p:grpSp>
        <p:nvGrpSpPr>
          <p:cNvPr id="43017" name="组合 26"/>
          <p:cNvGrpSpPr>
            <a:grpSpLocks noChangeAspect="1"/>
          </p:cNvGrpSpPr>
          <p:nvPr/>
        </p:nvGrpSpPr>
        <p:grpSpPr bwMode="auto">
          <a:xfrm>
            <a:off x="314325" y="274638"/>
            <a:ext cx="468313" cy="468312"/>
            <a:chOff x="1928879" y="1944350"/>
            <a:chExt cx="1129689" cy="1129689"/>
          </a:xfrm>
        </p:grpSpPr>
        <p:sp>
          <p:nvSpPr>
            <p:cNvPr id="28" name="椭圆 27"/>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350">
                <a:solidFill>
                  <a:sysClr val="windowText" lastClr="000000"/>
                </a:solidFill>
              </a:endParaRPr>
            </a:p>
          </p:txBody>
        </p:sp>
        <p:grpSp>
          <p:nvGrpSpPr>
            <p:cNvPr id="29" name="组合 28"/>
            <p:cNvGrpSpPr/>
            <p:nvPr/>
          </p:nvGrpSpPr>
          <p:grpSpPr>
            <a:xfrm>
              <a:off x="2119073" y="2251134"/>
              <a:ext cx="749300" cy="509588"/>
              <a:chOff x="3897313" y="2016126"/>
              <a:chExt cx="749300" cy="509588"/>
            </a:xfrm>
            <a:solidFill>
              <a:schemeClr val="bg1"/>
            </a:solidFill>
          </p:grpSpPr>
          <p:sp>
            <p:nvSpPr>
              <p:cNvPr id="30"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1"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2"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3"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4"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5"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6"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7"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8"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9"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40"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grpSp>
      </p:grpSp>
      <p:pic>
        <p:nvPicPr>
          <p:cNvPr id="6" name="图片 5"/>
          <p:cNvPicPr>
            <a:picLocks noChangeAspect="1"/>
          </p:cNvPicPr>
          <p:nvPr/>
        </p:nvPicPr>
        <p:blipFill>
          <a:blip r:embed="rId1"/>
          <a:stretch>
            <a:fillRect/>
          </a:stretch>
        </p:blipFill>
        <p:spPr>
          <a:xfrm>
            <a:off x="273050" y="824865"/>
            <a:ext cx="4350385" cy="2183765"/>
          </a:xfrm>
          <a:prstGeom prst="rect">
            <a:avLst/>
          </a:prstGeom>
        </p:spPr>
      </p:pic>
      <p:pic>
        <p:nvPicPr>
          <p:cNvPr id="7" name="图片 6"/>
          <p:cNvPicPr>
            <a:picLocks noChangeAspect="1"/>
          </p:cNvPicPr>
          <p:nvPr/>
        </p:nvPicPr>
        <p:blipFill>
          <a:blip r:embed="rId2"/>
          <a:stretch>
            <a:fillRect/>
          </a:stretch>
        </p:blipFill>
        <p:spPr>
          <a:xfrm>
            <a:off x="273050" y="3008630"/>
            <a:ext cx="4366260" cy="1969770"/>
          </a:xfrm>
          <a:prstGeom prst="rect">
            <a:avLst/>
          </a:prstGeom>
        </p:spPr>
      </p:pic>
      <p:pic>
        <p:nvPicPr>
          <p:cNvPr id="2" name="图片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pic>
        <p:nvPicPr>
          <p:cNvPr id="3" name="图片 2"/>
          <p:cNvPicPr>
            <a:picLocks noChangeAspect="1"/>
          </p:cNvPicPr>
          <p:nvPr/>
        </p:nvPicPr>
        <p:blipFill>
          <a:blip r:embed="rId4"/>
          <a:stretch>
            <a:fillRect/>
          </a:stretch>
        </p:blipFill>
        <p:spPr>
          <a:xfrm>
            <a:off x="4700905" y="1292225"/>
            <a:ext cx="4330700" cy="1778635"/>
          </a:xfrm>
          <a:prstGeom prst="rect">
            <a:avLst/>
          </a:prstGeom>
        </p:spPr>
      </p:pic>
      <p:pic>
        <p:nvPicPr>
          <p:cNvPr id="4" name="图片 3"/>
          <p:cNvPicPr>
            <a:picLocks noChangeAspect="1"/>
          </p:cNvPicPr>
          <p:nvPr/>
        </p:nvPicPr>
        <p:blipFill>
          <a:blip r:embed="rId5"/>
          <a:stretch>
            <a:fillRect/>
          </a:stretch>
        </p:blipFill>
        <p:spPr>
          <a:xfrm>
            <a:off x="4681220" y="3070860"/>
            <a:ext cx="4350385" cy="184594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par>
                                <p:cTn id="8" presetID="6" presetClass="entr" presetSubtype="16"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circle(in)">
                                      <p:cBhvr>
                                        <p:cTn id="10" dur="20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6" name="文本框 25"/>
          <p:cNvSpPr txBox="1"/>
          <p:nvPr/>
        </p:nvSpPr>
        <p:spPr>
          <a:xfrm>
            <a:off x="782638" y="280988"/>
            <a:ext cx="2154237" cy="460375"/>
          </a:xfrm>
          <a:prstGeom prst="rect">
            <a:avLst/>
          </a:prstGeom>
          <a:noFill/>
        </p:spPr>
        <p:txBody>
          <a:bodyPr>
            <a:spAutoFit/>
          </a:bodyPr>
          <a:p>
            <a:pPr eaLnBrk="1" fontAlgn="auto" hangingPunct="1">
              <a:spcBef>
                <a:spcPts val="0"/>
              </a:spcBef>
              <a:spcAft>
                <a:spcPts val="0"/>
              </a:spcAft>
              <a:defRPr/>
            </a:pPr>
            <a:r>
              <a:rPr lang="zh-CN" altLang="en-US" sz="2400" b="1" dirty="0">
                <a:solidFill>
                  <a:schemeClr val="accent6">
                    <a:lumMod val="75000"/>
                  </a:schemeClr>
                </a:solidFill>
                <a:latin typeface="+mn-lt"/>
                <a:ea typeface="+mn-ea"/>
              </a:rPr>
              <a:t>成果展示</a:t>
            </a:r>
            <a:endParaRPr lang="zh-CN" altLang="en-US" sz="2400" b="1" dirty="0">
              <a:solidFill>
                <a:schemeClr val="accent6">
                  <a:lumMod val="75000"/>
                </a:schemeClr>
              </a:solidFill>
              <a:latin typeface="+mn-lt"/>
              <a:ea typeface="+mn-ea"/>
            </a:endParaRPr>
          </a:p>
        </p:txBody>
      </p:sp>
      <p:grpSp>
        <p:nvGrpSpPr>
          <p:cNvPr id="43017" name="组合 26"/>
          <p:cNvGrpSpPr>
            <a:grpSpLocks noChangeAspect="1"/>
          </p:cNvGrpSpPr>
          <p:nvPr/>
        </p:nvGrpSpPr>
        <p:grpSpPr bwMode="auto">
          <a:xfrm>
            <a:off x="314325" y="274638"/>
            <a:ext cx="468313" cy="468312"/>
            <a:chOff x="1928879" y="1944350"/>
            <a:chExt cx="1129689" cy="1129689"/>
          </a:xfrm>
        </p:grpSpPr>
        <p:sp>
          <p:nvSpPr>
            <p:cNvPr id="28" name="椭圆 27"/>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350">
                <a:solidFill>
                  <a:sysClr val="windowText" lastClr="000000"/>
                </a:solidFill>
              </a:endParaRPr>
            </a:p>
          </p:txBody>
        </p:sp>
        <p:grpSp>
          <p:nvGrpSpPr>
            <p:cNvPr id="29" name="组合 28"/>
            <p:cNvGrpSpPr/>
            <p:nvPr/>
          </p:nvGrpSpPr>
          <p:grpSpPr>
            <a:xfrm>
              <a:off x="2119073" y="2251134"/>
              <a:ext cx="749300" cy="509588"/>
              <a:chOff x="3897313" y="2016126"/>
              <a:chExt cx="749300" cy="509588"/>
            </a:xfrm>
            <a:solidFill>
              <a:schemeClr val="bg1"/>
            </a:solidFill>
          </p:grpSpPr>
          <p:sp>
            <p:nvSpPr>
              <p:cNvPr id="30"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1"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2"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3"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4"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5"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6"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7"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8"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9"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40"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grpSp>
      </p:grpSp>
      <p:pic>
        <p:nvPicPr>
          <p:cNvPr id="2" name="图片 1"/>
          <p:cNvPicPr>
            <a:picLocks noChangeAspect="1"/>
          </p:cNvPicPr>
          <p:nvPr/>
        </p:nvPicPr>
        <p:blipFill>
          <a:blip r:embed="rId1"/>
          <a:stretch>
            <a:fillRect/>
          </a:stretch>
        </p:blipFill>
        <p:spPr>
          <a:xfrm>
            <a:off x="1369695" y="1303020"/>
            <a:ext cx="6403975" cy="2804795"/>
          </a:xfrm>
          <a:prstGeom prst="rect">
            <a:avLst/>
          </a:prstGeom>
        </p:spPr>
      </p:pic>
      <p:pic>
        <p:nvPicPr>
          <p:cNvPr id="6" name="图片 5"/>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624455" y="2609850"/>
            <a:ext cx="5746750" cy="2293620"/>
          </a:xfrm>
          <a:prstGeom prst="rect">
            <a:avLst/>
          </a:prstGeom>
        </p:spPr>
      </p:pic>
      <p:pic>
        <p:nvPicPr>
          <p:cNvPr id="16" name="图片 15"/>
          <p:cNvPicPr>
            <a:picLocks noChangeAspect="1"/>
          </p:cNvPicPr>
          <p:nvPr/>
        </p:nvPicPr>
        <p:blipFill>
          <a:blip r:embed="rId2"/>
          <a:stretch>
            <a:fillRect/>
          </a:stretch>
        </p:blipFill>
        <p:spPr>
          <a:xfrm>
            <a:off x="2624455" y="504825"/>
            <a:ext cx="5799455" cy="1927225"/>
          </a:xfrm>
          <a:prstGeom prst="rect">
            <a:avLst/>
          </a:prstGeom>
        </p:spPr>
      </p:pic>
      <p:sp>
        <p:nvSpPr>
          <p:cNvPr id="26" name="文本框 25"/>
          <p:cNvSpPr txBox="1"/>
          <p:nvPr/>
        </p:nvSpPr>
        <p:spPr>
          <a:xfrm>
            <a:off x="782638" y="280988"/>
            <a:ext cx="2154237" cy="460375"/>
          </a:xfrm>
          <a:prstGeom prst="rect">
            <a:avLst/>
          </a:prstGeom>
          <a:noFill/>
        </p:spPr>
        <p:txBody>
          <a:bodyPr>
            <a:spAutoFit/>
          </a:bodyPr>
          <a:p>
            <a:pPr eaLnBrk="1" fontAlgn="auto" hangingPunct="1">
              <a:spcBef>
                <a:spcPts val="0"/>
              </a:spcBef>
              <a:spcAft>
                <a:spcPts val="0"/>
              </a:spcAft>
              <a:defRPr/>
            </a:pPr>
            <a:r>
              <a:rPr lang="zh-CN" altLang="en-US" sz="2400" b="1" dirty="0">
                <a:solidFill>
                  <a:schemeClr val="accent6">
                    <a:lumMod val="75000"/>
                  </a:schemeClr>
                </a:solidFill>
                <a:latin typeface="+mn-lt"/>
                <a:ea typeface="+mn-ea"/>
              </a:rPr>
              <a:t>成果展示</a:t>
            </a:r>
            <a:endParaRPr lang="zh-CN" altLang="en-US" sz="2400" b="1" dirty="0">
              <a:solidFill>
                <a:schemeClr val="accent6">
                  <a:lumMod val="75000"/>
                </a:schemeClr>
              </a:solidFill>
              <a:latin typeface="+mn-lt"/>
              <a:ea typeface="+mn-ea"/>
            </a:endParaRPr>
          </a:p>
        </p:txBody>
      </p:sp>
      <p:grpSp>
        <p:nvGrpSpPr>
          <p:cNvPr id="43017" name="组合 26"/>
          <p:cNvGrpSpPr>
            <a:grpSpLocks noChangeAspect="1"/>
          </p:cNvGrpSpPr>
          <p:nvPr/>
        </p:nvGrpSpPr>
        <p:grpSpPr bwMode="auto">
          <a:xfrm>
            <a:off x="314325" y="274638"/>
            <a:ext cx="468313" cy="468312"/>
            <a:chOff x="1928879" y="1944350"/>
            <a:chExt cx="1129689" cy="1129689"/>
          </a:xfrm>
        </p:grpSpPr>
        <p:sp>
          <p:nvSpPr>
            <p:cNvPr id="28" name="椭圆 27"/>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350">
                <a:solidFill>
                  <a:sysClr val="windowText" lastClr="000000"/>
                </a:solidFill>
              </a:endParaRPr>
            </a:p>
          </p:txBody>
        </p:sp>
        <p:grpSp>
          <p:nvGrpSpPr>
            <p:cNvPr id="29" name="组合 28"/>
            <p:cNvGrpSpPr/>
            <p:nvPr/>
          </p:nvGrpSpPr>
          <p:grpSpPr>
            <a:xfrm>
              <a:off x="2119073" y="2251134"/>
              <a:ext cx="749300" cy="509588"/>
              <a:chOff x="3897313" y="2016126"/>
              <a:chExt cx="749300" cy="509588"/>
            </a:xfrm>
            <a:solidFill>
              <a:schemeClr val="bg1"/>
            </a:solidFill>
          </p:grpSpPr>
          <p:sp>
            <p:nvSpPr>
              <p:cNvPr id="30"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1"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2"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3"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4"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5"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3"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4"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5"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6"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7"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grpSp>
      </p:grpSp>
      <p:pic>
        <p:nvPicPr>
          <p:cNvPr id="8" name="图片 7"/>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0" name="文本框 19"/>
          <p:cNvSpPr txBox="1"/>
          <p:nvPr/>
        </p:nvSpPr>
        <p:spPr>
          <a:xfrm>
            <a:off x="2940050" y="2911158"/>
            <a:ext cx="3263900" cy="521970"/>
          </a:xfrm>
          <a:prstGeom prst="rect">
            <a:avLst/>
          </a:prstGeom>
          <a:noFill/>
        </p:spPr>
        <p:txBody>
          <a:bodyPr>
            <a:spAutoFit/>
          </a:bodyPr>
          <a:lstStyle/>
          <a:p>
            <a:pPr algn="ctr" eaLnBrk="1" fontAlgn="auto" hangingPunct="1">
              <a:spcBef>
                <a:spcPts val="0"/>
              </a:spcBef>
              <a:spcAft>
                <a:spcPts val="0"/>
              </a:spcAft>
              <a:defRPr/>
            </a:pPr>
            <a:r>
              <a:rPr lang="zh-CN" altLang="en-US" sz="2800" b="1" dirty="0">
                <a:solidFill>
                  <a:schemeClr val="accent6">
                    <a:lumMod val="75000"/>
                  </a:schemeClr>
                </a:solidFill>
                <a:latin typeface="+mn-lt"/>
                <a:ea typeface="+mn-ea"/>
              </a:rPr>
              <a:t>总结回顾</a:t>
            </a:r>
            <a:endParaRPr lang="zh-CN" altLang="en-US" sz="2800" b="1" dirty="0">
              <a:solidFill>
                <a:schemeClr val="accent6">
                  <a:lumMod val="75000"/>
                </a:schemeClr>
              </a:solidFill>
              <a:latin typeface="+mn-lt"/>
              <a:ea typeface="+mn-ea"/>
            </a:endParaRPr>
          </a:p>
        </p:txBody>
      </p:sp>
      <p:grpSp>
        <p:nvGrpSpPr>
          <p:cNvPr id="9" name="组合 8"/>
          <p:cNvGrpSpPr/>
          <p:nvPr/>
        </p:nvGrpSpPr>
        <p:grpSpPr bwMode="auto">
          <a:xfrm>
            <a:off x="4006850" y="1710690"/>
            <a:ext cx="1130300" cy="1130300"/>
            <a:chOff x="2817516" y="1944350"/>
            <a:chExt cx="1129689" cy="1129689"/>
          </a:xfrm>
        </p:grpSpPr>
        <p:sp>
          <p:nvSpPr>
            <p:cNvPr id="21" name="椭圆 20"/>
            <p:cNvSpPr/>
            <p:nvPr/>
          </p:nvSpPr>
          <p:spPr>
            <a:xfrm>
              <a:off x="2817516" y="1944350"/>
              <a:ext cx="1129689" cy="1129689"/>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just" eaLnBrk="1" fontAlgn="auto" hangingPunct="1">
                <a:spcBef>
                  <a:spcPts val="0"/>
                </a:spcBef>
                <a:spcAft>
                  <a:spcPts val="0"/>
                </a:spcAft>
                <a:defRPr/>
              </a:pPr>
              <a:endParaRPr lang="zh-CN" altLang="en-US" sz="1350">
                <a:solidFill>
                  <a:sysClr val="windowText" lastClr="000000"/>
                </a:solidFill>
              </a:endParaRPr>
            </a:p>
          </p:txBody>
        </p:sp>
        <p:sp>
          <p:nvSpPr>
            <p:cNvPr id="22" name="Freeform 5"/>
            <p:cNvSpPr>
              <a:spLocks noEditPoints="1"/>
            </p:cNvSpPr>
            <p:nvPr/>
          </p:nvSpPr>
          <p:spPr bwMode="auto">
            <a:xfrm>
              <a:off x="3195137" y="2160133"/>
              <a:ext cx="444260" cy="658457"/>
            </a:xfrm>
            <a:custGeom>
              <a:avLst/>
              <a:gdLst>
                <a:gd name="T0" fmla="*/ 189 w 316"/>
                <a:gd name="T1" fmla="*/ 16 h 467"/>
                <a:gd name="T2" fmla="*/ 225 w 316"/>
                <a:gd name="T3" fmla="*/ 7 h 467"/>
                <a:gd name="T4" fmla="*/ 300 w 316"/>
                <a:gd name="T5" fmla="*/ 52 h 467"/>
                <a:gd name="T6" fmla="*/ 309 w 316"/>
                <a:gd name="T7" fmla="*/ 89 h 467"/>
                <a:gd name="T8" fmla="*/ 298 w 316"/>
                <a:gd name="T9" fmla="*/ 105 h 467"/>
                <a:gd name="T10" fmla="*/ 179 w 316"/>
                <a:gd name="T11" fmla="*/ 33 h 467"/>
                <a:gd name="T12" fmla="*/ 189 w 316"/>
                <a:gd name="T13" fmla="*/ 16 h 467"/>
                <a:gd name="T14" fmla="*/ 164 w 316"/>
                <a:gd name="T15" fmla="*/ 58 h 467"/>
                <a:gd name="T16" fmla="*/ 147 w 316"/>
                <a:gd name="T17" fmla="*/ 85 h 467"/>
                <a:gd name="T18" fmla="*/ 266 w 316"/>
                <a:gd name="T19" fmla="*/ 157 h 467"/>
                <a:gd name="T20" fmla="*/ 283 w 316"/>
                <a:gd name="T21" fmla="*/ 130 h 467"/>
                <a:gd name="T22" fmla="*/ 164 w 316"/>
                <a:gd name="T23" fmla="*/ 58 h 467"/>
                <a:gd name="T24" fmla="*/ 2 w 316"/>
                <a:gd name="T25" fmla="*/ 446 h 467"/>
                <a:gd name="T26" fmla="*/ 13 w 316"/>
                <a:gd name="T27" fmla="*/ 354 h 467"/>
                <a:gd name="T28" fmla="*/ 90 w 316"/>
                <a:gd name="T29" fmla="*/ 401 h 467"/>
                <a:gd name="T30" fmla="*/ 13 w 316"/>
                <a:gd name="T31" fmla="*/ 453 h 467"/>
                <a:gd name="T32" fmla="*/ 2 w 316"/>
                <a:gd name="T33" fmla="*/ 446 h 467"/>
                <a:gd name="T34" fmla="*/ 20 w 316"/>
                <a:gd name="T35" fmla="*/ 296 h 467"/>
                <a:gd name="T36" fmla="*/ 133 w 316"/>
                <a:gd name="T37" fmla="*/ 109 h 467"/>
                <a:gd name="T38" fmla="*/ 172 w 316"/>
                <a:gd name="T39" fmla="*/ 133 h 467"/>
                <a:gd name="T40" fmla="*/ 59 w 316"/>
                <a:gd name="T41" fmla="*/ 320 h 467"/>
                <a:gd name="T42" fmla="*/ 20 w 316"/>
                <a:gd name="T43" fmla="*/ 296 h 467"/>
                <a:gd name="T44" fmla="*/ 99 w 316"/>
                <a:gd name="T45" fmla="*/ 344 h 467"/>
                <a:gd name="T46" fmla="*/ 212 w 316"/>
                <a:gd name="T47" fmla="*/ 158 h 467"/>
                <a:gd name="T48" fmla="*/ 252 w 316"/>
                <a:gd name="T49" fmla="*/ 182 h 467"/>
                <a:gd name="T50" fmla="*/ 139 w 316"/>
                <a:gd name="T51" fmla="*/ 368 h 467"/>
                <a:gd name="T52" fmla="*/ 99 w 316"/>
                <a:gd name="T53" fmla="*/ 344 h 467"/>
                <a:gd name="T54" fmla="*/ 95 w 316"/>
                <a:gd name="T55" fmla="*/ 446 h 467"/>
                <a:gd name="T56" fmla="*/ 301 w 316"/>
                <a:gd name="T57" fmla="*/ 446 h 467"/>
                <a:gd name="T58" fmla="*/ 311 w 316"/>
                <a:gd name="T59" fmla="*/ 456 h 467"/>
                <a:gd name="T60" fmla="*/ 301 w 316"/>
                <a:gd name="T61" fmla="*/ 467 h 467"/>
                <a:gd name="T62" fmla="*/ 95 w 316"/>
                <a:gd name="T63" fmla="*/ 467 h 467"/>
                <a:gd name="T64" fmla="*/ 84 w 316"/>
                <a:gd name="T65" fmla="*/ 456 h 467"/>
                <a:gd name="T66" fmla="*/ 95 w 316"/>
                <a:gd name="T67" fmla="*/ 44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accent6">
                <a:lumMod val="75000"/>
              </a:schemeClr>
            </a:solidFill>
            <a:ln>
              <a:noFill/>
            </a:ln>
          </p:spPr>
          <p:txBody>
            <a:bodyPr/>
            <a:p>
              <a:pPr algn="just" eaLnBrk="1" fontAlgn="auto" hangingPunct="1">
                <a:spcBef>
                  <a:spcPts val="0"/>
                </a:spcBef>
                <a:spcAft>
                  <a:spcPts val="0"/>
                </a:spcAft>
                <a:defRPr/>
              </a:pPr>
              <a:endParaRPr lang="zh-CN" altLang="en-US" sz="1350">
                <a:latin typeface="+mn-lt"/>
                <a:ea typeface="+mn-ea"/>
              </a:endParaRPr>
            </a:p>
          </p:txBody>
        </p:sp>
      </p:gr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250" fill="hold"/>
                                        <p:tgtEl>
                                          <p:spTgt spid="9"/>
                                        </p:tgtEl>
                                        <p:attrNameLst>
                                          <p:attrName>ppt_w</p:attrName>
                                        </p:attrNameLst>
                                      </p:cBhvr>
                                      <p:tavLst>
                                        <p:tav tm="0">
                                          <p:val>
                                            <p:fltVal val="0"/>
                                          </p:val>
                                        </p:tav>
                                        <p:tav tm="100000">
                                          <p:val>
                                            <p:strVal val="#ppt_w"/>
                                          </p:val>
                                        </p:tav>
                                      </p:tavLst>
                                    </p:anim>
                                    <p:anim calcmode="lin" valueType="num">
                                      <p:cBhvr>
                                        <p:cTn id="13" dur="250" fill="hold"/>
                                        <p:tgtEl>
                                          <p:spTgt spid="9"/>
                                        </p:tgtEl>
                                        <p:attrNameLst>
                                          <p:attrName>ppt_h</p:attrName>
                                        </p:attrNameLst>
                                      </p:cBhvr>
                                      <p:tavLst>
                                        <p:tav tm="0">
                                          <p:val>
                                            <p:fltVal val="0"/>
                                          </p:val>
                                        </p:tav>
                                        <p:tav tm="100000">
                                          <p:val>
                                            <p:strVal val="#ppt_h"/>
                                          </p:val>
                                        </p:tav>
                                      </p:tavLst>
                                    </p:anim>
                                    <p:animEffect transition="in" filter="fade">
                                      <p:cBhvr>
                                        <p:cTn id="14" dur="250"/>
                                        <p:tgtEl>
                                          <p:spTgt spid="9"/>
                                        </p:tgtEl>
                                      </p:cBhvr>
                                    </p:animEffect>
                                  </p:childTnLst>
                                </p:cTn>
                              </p:par>
                              <p:par>
                                <p:cTn id="15" presetID="6" presetClass="emph" presetSubtype="0" decel="100000" fill="hold" nodeType="withEffect">
                                  <p:stCondLst>
                                    <p:cond delay="200"/>
                                  </p:stCondLst>
                                  <p:childTnLst>
                                    <p:animScale>
                                      <p:cBhvr>
                                        <p:cTn id="16" dur="250" fill="hold"/>
                                        <p:tgtEl>
                                          <p:spTgt spid="9"/>
                                        </p:tgtEl>
                                      </p:cBhvr>
                                      <p:by x="110000" y="110000"/>
                                    </p:animScale>
                                  </p:childTnLst>
                                </p:cTn>
                              </p:par>
                              <p:par>
                                <p:cTn id="17" presetID="6" presetClass="emph" presetSubtype="0" decel="100000" fill="hold" nodeType="withEffect">
                                  <p:stCondLst>
                                    <p:cond delay="400"/>
                                  </p:stCondLst>
                                  <p:childTnLst>
                                    <p:animScale>
                                      <p:cBhvr>
                                        <p:cTn id="18" dur="250" fill="hold"/>
                                        <p:tgtEl>
                                          <p:spTgt spid="9"/>
                                        </p:tgtEl>
                                      </p:cBhvr>
                                      <p:by x="91000" y="9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9" name="文本框 38"/>
          <p:cNvSpPr txBox="1"/>
          <p:nvPr/>
        </p:nvSpPr>
        <p:spPr>
          <a:xfrm>
            <a:off x="782638" y="280988"/>
            <a:ext cx="2154237" cy="460375"/>
          </a:xfrm>
          <a:prstGeom prst="rect">
            <a:avLst/>
          </a:prstGeom>
          <a:noFill/>
        </p:spPr>
        <p:txBody>
          <a:bodyPr>
            <a:spAutoFit/>
          </a:bodyPr>
          <a:p>
            <a:pPr eaLnBrk="1" fontAlgn="auto" hangingPunct="1">
              <a:spcBef>
                <a:spcPts val="0"/>
              </a:spcBef>
              <a:spcAft>
                <a:spcPts val="0"/>
              </a:spcAft>
              <a:defRPr/>
            </a:pPr>
            <a:r>
              <a:rPr lang="zh-CN" altLang="en-US" sz="2400" b="1" dirty="0">
                <a:solidFill>
                  <a:schemeClr val="accent6">
                    <a:lumMod val="75000"/>
                  </a:schemeClr>
                </a:solidFill>
                <a:latin typeface="+mn-lt"/>
                <a:ea typeface="+mn-ea"/>
              </a:rPr>
              <a:t>总结回顾</a:t>
            </a:r>
            <a:endParaRPr lang="zh-CN" altLang="en-US" sz="2400" b="1" dirty="0">
              <a:solidFill>
                <a:schemeClr val="accent6">
                  <a:lumMod val="75000"/>
                </a:schemeClr>
              </a:solidFill>
              <a:latin typeface="+mn-lt"/>
              <a:ea typeface="+mn-ea"/>
            </a:endParaRPr>
          </a:p>
        </p:txBody>
      </p:sp>
      <p:grpSp>
        <p:nvGrpSpPr>
          <p:cNvPr id="45059" name="组合 31"/>
          <p:cNvGrpSpPr>
            <a:grpSpLocks noChangeAspect="1"/>
          </p:cNvGrpSpPr>
          <p:nvPr/>
        </p:nvGrpSpPr>
        <p:grpSpPr bwMode="auto">
          <a:xfrm>
            <a:off x="314325" y="274638"/>
            <a:ext cx="468313" cy="468312"/>
            <a:chOff x="1928879" y="1944350"/>
            <a:chExt cx="1129689" cy="1129689"/>
          </a:xfrm>
        </p:grpSpPr>
        <p:sp>
          <p:nvSpPr>
            <p:cNvPr id="41" name="椭圆 40"/>
            <p:cNvSpPr/>
            <p:nvPr/>
          </p:nvSpPr>
          <p:spPr>
            <a:xfrm>
              <a:off x="1928879"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350">
                <a:solidFill>
                  <a:sysClr val="windowText" lastClr="000000"/>
                </a:solidFill>
              </a:endParaRPr>
            </a:p>
          </p:txBody>
        </p:sp>
        <p:grpSp>
          <p:nvGrpSpPr>
            <p:cNvPr id="44" name="组合 43"/>
            <p:cNvGrpSpPr/>
            <p:nvPr/>
          </p:nvGrpSpPr>
          <p:grpSpPr>
            <a:xfrm>
              <a:off x="2119073" y="2251134"/>
              <a:ext cx="749300" cy="509588"/>
              <a:chOff x="3897313" y="2016126"/>
              <a:chExt cx="749300" cy="509588"/>
            </a:xfrm>
            <a:solidFill>
              <a:schemeClr val="bg1"/>
            </a:solidFill>
          </p:grpSpPr>
          <p:sp>
            <p:nvSpPr>
              <p:cNvPr id="45"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46"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47"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48"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49"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50"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51"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52"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53"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54"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55"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a:p>
                <a:pPr eaLnBrk="1" fontAlgn="auto" hangingPunct="1">
                  <a:spcBef>
                    <a:spcPts val="0"/>
                  </a:spcBef>
                  <a:spcAft>
                    <a:spcPts val="0"/>
                  </a:spcAft>
                  <a:defRPr/>
                </a:pPr>
                <a:endParaRPr lang="zh-CN" altLang="en-US" sz="1350">
                  <a:latin typeface="+mn-lt"/>
                  <a:ea typeface="+mn-ea"/>
                </a:endParaRPr>
              </a:p>
            </p:txBody>
          </p:sp>
        </p:grpSp>
      </p:grpSp>
      <p:grpSp>
        <p:nvGrpSpPr>
          <p:cNvPr id="56" name="组合 55"/>
          <p:cNvGrpSpPr/>
          <p:nvPr/>
        </p:nvGrpSpPr>
        <p:grpSpPr bwMode="auto">
          <a:xfrm>
            <a:off x="1196975" y="2016125"/>
            <a:ext cx="1387475" cy="2173923"/>
            <a:chOff x="1196447" y="2015847"/>
            <a:chExt cx="1388737" cy="2173758"/>
          </a:xfrm>
        </p:grpSpPr>
        <p:sp>
          <p:nvSpPr>
            <p:cNvPr id="57" name="六边形 56"/>
            <p:cNvSpPr/>
            <p:nvPr/>
          </p:nvSpPr>
          <p:spPr>
            <a:xfrm rot="5400000">
              <a:off x="1275723" y="2103411"/>
              <a:ext cx="1263554" cy="1088426"/>
            </a:xfrm>
            <a:prstGeom prst="hexagon">
              <a:avLst/>
            </a:prstGeom>
            <a:noFill/>
            <a:ln w="19050">
              <a:solidFill>
                <a:schemeClr val="accent6">
                  <a:lumMod val="7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015">
                <a:solidFill>
                  <a:schemeClr val="accent6">
                    <a:lumMod val="75000"/>
                  </a:schemeClr>
                </a:solidFill>
              </a:endParaRPr>
            </a:p>
          </p:txBody>
        </p:sp>
        <p:sp>
          <p:nvSpPr>
            <p:cNvPr id="58" name="Freeform 186"/>
            <p:cNvSpPr>
              <a:spLocks noEditPoints="1"/>
            </p:cNvSpPr>
            <p:nvPr/>
          </p:nvSpPr>
          <p:spPr bwMode="auto">
            <a:xfrm>
              <a:off x="1641351" y="2401581"/>
              <a:ext cx="533885" cy="534946"/>
            </a:xfrm>
            <a:custGeom>
              <a:avLst/>
              <a:gdLst>
                <a:gd name="T0" fmla="*/ 85 w 174"/>
                <a:gd name="T1" fmla="*/ 72 h 174"/>
                <a:gd name="T2" fmla="*/ 119 w 174"/>
                <a:gd name="T3" fmla="*/ 109 h 174"/>
                <a:gd name="T4" fmla="*/ 87 w 174"/>
                <a:gd name="T5" fmla="*/ 0 h 174"/>
                <a:gd name="T6" fmla="*/ 87 w 174"/>
                <a:gd name="T7" fmla="*/ 0 h 174"/>
                <a:gd name="T8" fmla="*/ 129 w 174"/>
                <a:gd name="T9" fmla="*/ 38 h 174"/>
                <a:gd name="T10" fmla="*/ 111 w 174"/>
                <a:gd name="T11" fmla="*/ 36 h 174"/>
                <a:gd name="T12" fmla="*/ 113 w 174"/>
                <a:gd name="T13" fmla="*/ 28 h 174"/>
                <a:gd name="T14" fmla="*/ 103 w 174"/>
                <a:gd name="T15" fmla="*/ 27 h 174"/>
                <a:gd name="T16" fmla="*/ 100 w 174"/>
                <a:gd name="T17" fmla="*/ 30 h 174"/>
                <a:gd name="T18" fmla="*/ 93 w 174"/>
                <a:gd name="T19" fmla="*/ 27 h 174"/>
                <a:gd name="T20" fmla="*/ 82 w 174"/>
                <a:gd name="T21" fmla="*/ 25 h 174"/>
                <a:gd name="T22" fmla="*/ 79 w 174"/>
                <a:gd name="T23" fmla="*/ 25 h 174"/>
                <a:gd name="T24" fmla="*/ 78 w 174"/>
                <a:gd name="T25" fmla="*/ 41 h 174"/>
                <a:gd name="T26" fmla="*/ 87 w 174"/>
                <a:gd name="T27" fmla="*/ 44 h 174"/>
                <a:gd name="T28" fmla="*/ 96 w 174"/>
                <a:gd name="T29" fmla="*/ 32 h 174"/>
                <a:gd name="T30" fmla="*/ 107 w 174"/>
                <a:gd name="T31" fmla="*/ 38 h 174"/>
                <a:gd name="T32" fmla="*/ 98 w 174"/>
                <a:gd name="T33" fmla="*/ 52 h 174"/>
                <a:gd name="T34" fmla="*/ 108 w 174"/>
                <a:gd name="T35" fmla="*/ 54 h 174"/>
                <a:gd name="T36" fmla="*/ 117 w 174"/>
                <a:gd name="T37" fmla="*/ 53 h 174"/>
                <a:gd name="T38" fmla="*/ 104 w 174"/>
                <a:gd name="T39" fmla="*/ 55 h 174"/>
                <a:gd name="T40" fmla="*/ 93 w 174"/>
                <a:gd name="T41" fmla="*/ 64 h 174"/>
                <a:gd name="T42" fmla="*/ 88 w 174"/>
                <a:gd name="T43" fmla="*/ 70 h 174"/>
                <a:gd name="T44" fmla="*/ 72 w 174"/>
                <a:gd name="T45" fmla="*/ 75 h 174"/>
                <a:gd name="T46" fmla="*/ 77 w 174"/>
                <a:gd name="T47" fmla="*/ 89 h 174"/>
                <a:gd name="T48" fmla="*/ 84 w 174"/>
                <a:gd name="T49" fmla="*/ 97 h 174"/>
                <a:gd name="T50" fmla="*/ 100 w 174"/>
                <a:gd name="T51" fmla="*/ 95 h 174"/>
                <a:gd name="T52" fmla="*/ 116 w 174"/>
                <a:gd name="T53" fmla="*/ 102 h 174"/>
                <a:gd name="T54" fmla="*/ 121 w 174"/>
                <a:gd name="T55" fmla="*/ 109 h 174"/>
                <a:gd name="T56" fmla="*/ 137 w 174"/>
                <a:gd name="T57" fmla="*/ 114 h 174"/>
                <a:gd name="T58" fmla="*/ 130 w 174"/>
                <a:gd name="T59" fmla="*/ 132 h 174"/>
                <a:gd name="T60" fmla="*/ 122 w 174"/>
                <a:gd name="T61" fmla="*/ 139 h 174"/>
                <a:gd name="T62" fmla="*/ 113 w 174"/>
                <a:gd name="T63" fmla="*/ 148 h 174"/>
                <a:gd name="T64" fmla="*/ 101 w 174"/>
                <a:gd name="T65" fmla="*/ 161 h 174"/>
                <a:gd name="T66" fmla="*/ 94 w 174"/>
                <a:gd name="T67" fmla="*/ 159 h 174"/>
                <a:gd name="T68" fmla="*/ 97 w 174"/>
                <a:gd name="T69" fmla="*/ 136 h 174"/>
                <a:gd name="T70" fmla="*/ 86 w 174"/>
                <a:gd name="T71" fmla="*/ 114 h 174"/>
                <a:gd name="T72" fmla="*/ 88 w 174"/>
                <a:gd name="T73" fmla="*/ 99 h 174"/>
                <a:gd name="T74" fmla="*/ 75 w 174"/>
                <a:gd name="T75" fmla="*/ 93 h 174"/>
                <a:gd name="T76" fmla="*/ 56 w 174"/>
                <a:gd name="T77" fmla="*/ 82 h 174"/>
                <a:gd name="T78" fmla="*/ 52 w 174"/>
                <a:gd name="T79" fmla="*/ 79 h 174"/>
                <a:gd name="T80" fmla="*/ 40 w 174"/>
                <a:gd name="T81" fmla="*/ 67 h 174"/>
                <a:gd name="T82" fmla="*/ 34 w 174"/>
                <a:gd name="T83" fmla="*/ 46 h 174"/>
                <a:gd name="T84" fmla="*/ 59 w 174"/>
                <a:gd name="T85" fmla="*/ 17 h 174"/>
                <a:gd name="T86" fmla="*/ 55 w 174"/>
                <a:gd name="T87" fmla="*/ 22 h 174"/>
                <a:gd name="T88" fmla="*/ 65 w 174"/>
                <a:gd name="T89" fmla="*/ 21 h 174"/>
                <a:gd name="T90" fmla="*/ 73 w 174"/>
                <a:gd name="T91" fmla="*/ 19 h 174"/>
                <a:gd name="T92" fmla="*/ 76 w 174"/>
                <a:gd name="T93" fmla="*/ 14 h 174"/>
                <a:gd name="T94" fmla="*/ 71 w 174"/>
                <a:gd name="T95" fmla="*/ 11 h 174"/>
                <a:gd name="T96" fmla="*/ 96 w 174"/>
                <a:gd name="T97" fmla="*/ 12 h 174"/>
                <a:gd name="T98" fmla="*/ 102 w 174"/>
                <a:gd name="T99" fmla="*/ 11 h 174"/>
                <a:gd name="T100" fmla="*/ 158 w 174"/>
                <a:gd name="T101" fmla="*/ 64 h 174"/>
                <a:gd name="T102" fmla="*/ 163 w 174"/>
                <a:gd name="T103" fmla="*/ 72 h 174"/>
                <a:gd name="T104" fmla="*/ 157 w 174"/>
                <a:gd name="T105" fmla="*/ 69 h 174"/>
                <a:gd name="T106" fmla="*/ 154 w 174"/>
                <a:gd name="T107" fmla="*/ 100 h 174"/>
                <a:gd name="T108" fmla="*/ 156 w 174"/>
                <a:gd name="T109" fmla="*/ 84 h 174"/>
                <a:gd name="T110" fmla="*/ 164 w 174"/>
                <a:gd name="T111" fmla="*/ 87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4" h="174">
                  <a:moveTo>
                    <a:pt x="85" y="72"/>
                  </a:moveTo>
                  <a:cubicBezTo>
                    <a:pt x="85" y="72"/>
                    <a:pt x="85" y="72"/>
                    <a:pt x="85" y="72"/>
                  </a:cubicBezTo>
                  <a:cubicBezTo>
                    <a:pt x="85" y="72"/>
                    <a:pt x="85" y="72"/>
                    <a:pt x="85" y="72"/>
                  </a:cubicBezTo>
                  <a:cubicBezTo>
                    <a:pt x="85" y="72"/>
                    <a:pt x="85" y="72"/>
                    <a:pt x="85" y="72"/>
                  </a:cubicBezTo>
                  <a:close/>
                  <a:moveTo>
                    <a:pt x="119" y="109"/>
                  </a:moveTo>
                  <a:cubicBezTo>
                    <a:pt x="119" y="109"/>
                    <a:pt x="119" y="109"/>
                    <a:pt x="119" y="109"/>
                  </a:cubicBezTo>
                  <a:cubicBezTo>
                    <a:pt x="119" y="109"/>
                    <a:pt x="119" y="109"/>
                    <a:pt x="119" y="109"/>
                  </a:cubicBezTo>
                  <a:cubicBezTo>
                    <a:pt x="119" y="109"/>
                    <a:pt x="119" y="109"/>
                    <a:pt x="119" y="109"/>
                  </a:cubicBezTo>
                  <a:close/>
                  <a:moveTo>
                    <a:pt x="120" y="109"/>
                  </a:moveTo>
                  <a:cubicBezTo>
                    <a:pt x="119" y="109"/>
                    <a:pt x="119" y="109"/>
                    <a:pt x="119" y="109"/>
                  </a:cubicBezTo>
                  <a:cubicBezTo>
                    <a:pt x="119" y="109"/>
                    <a:pt x="119" y="109"/>
                    <a:pt x="120" y="109"/>
                  </a:cubicBezTo>
                  <a:close/>
                  <a:moveTo>
                    <a:pt x="87" y="0"/>
                  </a:moveTo>
                  <a:cubicBezTo>
                    <a:pt x="39" y="0"/>
                    <a:pt x="0" y="39"/>
                    <a:pt x="0" y="87"/>
                  </a:cubicBezTo>
                  <a:cubicBezTo>
                    <a:pt x="0" y="135"/>
                    <a:pt x="39" y="174"/>
                    <a:pt x="87" y="174"/>
                  </a:cubicBezTo>
                  <a:cubicBezTo>
                    <a:pt x="135" y="174"/>
                    <a:pt x="174" y="135"/>
                    <a:pt x="174" y="87"/>
                  </a:cubicBezTo>
                  <a:cubicBezTo>
                    <a:pt x="174" y="39"/>
                    <a:pt x="135" y="0"/>
                    <a:pt x="87" y="0"/>
                  </a:cubicBezTo>
                  <a:close/>
                  <a:moveTo>
                    <a:pt x="143" y="34"/>
                  </a:moveTo>
                  <a:cubicBezTo>
                    <a:pt x="140" y="34"/>
                    <a:pt x="138" y="34"/>
                    <a:pt x="135" y="36"/>
                  </a:cubicBezTo>
                  <a:cubicBezTo>
                    <a:pt x="134" y="36"/>
                    <a:pt x="134" y="37"/>
                    <a:pt x="132" y="37"/>
                  </a:cubicBezTo>
                  <a:cubicBezTo>
                    <a:pt x="131" y="38"/>
                    <a:pt x="130" y="37"/>
                    <a:pt x="129" y="38"/>
                  </a:cubicBezTo>
                  <a:cubicBezTo>
                    <a:pt x="125" y="39"/>
                    <a:pt x="126" y="48"/>
                    <a:pt x="120" y="46"/>
                  </a:cubicBezTo>
                  <a:cubicBezTo>
                    <a:pt x="118" y="46"/>
                    <a:pt x="116" y="43"/>
                    <a:pt x="115" y="41"/>
                  </a:cubicBezTo>
                  <a:cubicBezTo>
                    <a:pt x="114" y="39"/>
                    <a:pt x="112" y="38"/>
                    <a:pt x="113" y="36"/>
                  </a:cubicBezTo>
                  <a:cubicBezTo>
                    <a:pt x="113" y="36"/>
                    <a:pt x="112" y="36"/>
                    <a:pt x="111" y="36"/>
                  </a:cubicBezTo>
                  <a:cubicBezTo>
                    <a:pt x="112" y="34"/>
                    <a:pt x="115" y="34"/>
                    <a:pt x="116" y="33"/>
                  </a:cubicBezTo>
                  <a:cubicBezTo>
                    <a:pt x="117" y="31"/>
                    <a:pt x="112" y="31"/>
                    <a:pt x="111" y="30"/>
                  </a:cubicBezTo>
                  <a:cubicBezTo>
                    <a:pt x="113" y="29"/>
                    <a:pt x="113" y="31"/>
                    <a:pt x="115" y="31"/>
                  </a:cubicBezTo>
                  <a:cubicBezTo>
                    <a:pt x="116" y="30"/>
                    <a:pt x="114" y="28"/>
                    <a:pt x="113" y="28"/>
                  </a:cubicBezTo>
                  <a:cubicBezTo>
                    <a:pt x="113" y="28"/>
                    <a:pt x="108" y="30"/>
                    <a:pt x="111" y="27"/>
                  </a:cubicBezTo>
                  <a:cubicBezTo>
                    <a:pt x="107" y="25"/>
                    <a:pt x="104" y="22"/>
                    <a:pt x="100" y="20"/>
                  </a:cubicBezTo>
                  <a:cubicBezTo>
                    <a:pt x="100" y="23"/>
                    <a:pt x="105" y="24"/>
                    <a:pt x="107" y="25"/>
                  </a:cubicBezTo>
                  <a:cubicBezTo>
                    <a:pt x="106" y="26"/>
                    <a:pt x="105" y="28"/>
                    <a:pt x="103" y="27"/>
                  </a:cubicBezTo>
                  <a:cubicBezTo>
                    <a:pt x="102" y="27"/>
                    <a:pt x="103" y="25"/>
                    <a:pt x="101" y="25"/>
                  </a:cubicBezTo>
                  <a:cubicBezTo>
                    <a:pt x="100" y="28"/>
                    <a:pt x="104" y="27"/>
                    <a:pt x="104" y="29"/>
                  </a:cubicBezTo>
                  <a:cubicBezTo>
                    <a:pt x="104" y="31"/>
                    <a:pt x="103" y="30"/>
                    <a:pt x="102" y="30"/>
                  </a:cubicBezTo>
                  <a:cubicBezTo>
                    <a:pt x="102" y="30"/>
                    <a:pt x="100" y="29"/>
                    <a:pt x="100" y="30"/>
                  </a:cubicBezTo>
                  <a:cubicBezTo>
                    <a:pt x="100" y="31"/>
                    <a:pt x="102" y="30"/>
                    <a:pt x="103" y="32"/>
                  </a:cubicBezTo>
                  <a:cubicBezTo>
                    <a:pt x="100" y="32"/>
                    <a:pt x="99" y="31"/>
                    <a:pt x="96" y="29"/>
                  </a:cubicBezTo>
                  <a:cubicBezTo>
                    <a:pt x="94" y="28"/>
                    <a:pt x="93" y="28"/>
                    <a:pt x="90" y="28"/>
                  </a:cubicBezTo>
                  <a:cubicBezTo>
                    <a:pt x="90" y="28"/>
                    <a:pt x="92" y="27"/>
                    <a:pt x="93" y="27"/>
                  </a:cubicBezTo>
                  <a:cubicBezTo>
                    <a:pt x="93" y="26"/>
                    <a:pt x="95" y="25"/>
                    <a:pt x="95" y="24"/>
                  </a:cubicBezTo>
                  <a:cubicBezTo>
                    <a:pt x="95" y="23"/>
                    <a:pt x="95" y="23"/>
                    <a:pt x="93" y="22"/>
                  </a:cubicBezTo>
                  <a:cubicBezTo>
                    <a:pt x="92" y="21"/>
                    <a:pt x="90" y="19"/>
                    <a:pt x="89" y="19"/>
                  </a:cubicBezTo>
                  <a:cubicBezTo>
                    <a:pt x="83" y="18"/>
                    <a:pt x="87" y="24"/>
                    <a:pt x="82" y="25"/>
                  </a:cubicBezTo>
                  <a:cubicBezTo>
                    <a:pt x="82" y="25"/>
                    <a:pt x="83" y="25"/>
                    <a:pt x="83" y="25"/>
                  </a:cubicBezTo>
                  <a:cubicBezTo>
                    <a:pt x="82" y="25"/>
                    <a:pt x="82" y="25"/>
                    <a:pt x="82" y="25"/>
                  </a:cubicBezTo>
                  <a:cubicBezTo>
                    <a:pt x="82" y="25"/>
                    <a:pt x="82" y="25"/>
                    <a:pt x="82" y="25"/>
                  </a:cubicBezTo>
                  <a:cubicBezTo>
                    <a:pt x="81" y="25"/>
                    <a:pt x="79" y="25"/>
                    <a:pt x="79" y="25"/>
                  </a:cubicBezTo>
                  <a:cubicBezTo>
                    <a:pt x="78" y="26"/>
                    <a:pt x="78" y="27"/>
                    <a:pt x="78" y="28"/>
                  </a:cubicBezTo>
                  <a:cubicBezTo>
                    <a:pt x="77" y="29"/>
                    <a:pt x="75" y="29"/>
                    <a:pt x="74" y="30"/>
                  </a:cubicBezTo>
                  <a:cubicBezTo>
                    <a:pt x="73" y="31"/>
                    <a:pt x="71" y="32"/>
                    <a:pt x="70" y="34"/>
                  </a:cubicBezTo>
                  <a:cubicBezTo>
                    <a:pt x="68" y="38"/>
                    <a:pt x="75" y="39"/>
                    <a:pt x="78" y="41"/>
                  </a:cubicBezTo>
                  <a:cubicBezTo>
                    <a:pt x="80" y="41"/>
                    <a:pt x="84" y="42"/>
                    <a:pt x="84" y="43"/>
                  </a:cubicBezTo>
                  <a:cubicBezTo>
                    <a:pt x="85" y="44"/>
                    <a:pt x="83" y="46"/>
                    <a:pt x="85" y="47"/>
                  </a:cubicBezTo>
                  <a:cubicBezTo>
                    <a:pt x="86" y="47"/>
                    <a:pt x="87" y="47"/>
                    <a:pt x="88" y="46"/>
                  </a:cubicBezTo>
                  <a:cubicBezTo>
                    <a:pt x="89" y="45"/>
                    <a:pt x="88" y="45"/>
                    <a:pt x="87" y="44"/>
                  </a:cubicBezTo>
                  <a:cubicBezTo>
                    <a:pt x="87" y="42"/>
                    <a:pt x="88" y="43"/>
                    <a:pt x="89" y="42"/>
                  </a:cubicBezTo>
                  <a:cubicBezTo>
                    <a:pt x="91" y="40"/>
                    <a:pt x="90" y="40"/>
                    <a:pt x="90" y="37"/>
                  </a:cubicBezTo>
                  <a:cubicBezTo>
                    <a:pt x="89" y="36"/>
                    <a:pt x="88" y="33"/>
                    <a:pt x="89" y="32"/>
                  </a:cubicBezTo>
                  <a:cubicBezTo>
                    <a:pt x="91" y="30"/>
                    <a:pt x="94" y="32"/>
                    <a:pt x="96" y="32"/>
                  </a:cubicBezTo>
                  <a:cubicBezTo>
                    <a:pt x="97" y="33"/>
                    <a:pt x="98" y="35"/>
                    <a:pt x="99" y="36"/>
                  </a:cubicBezTo>
                  <a:cubicBezTo>
                    <a:pt x="99" y="36"/>
                    <a:pt x="100" y="37"/>
                    <a:pt x="101" y="37"/>
                  </a:cubicBezTo>
                  <a:cubicBezTo>
                    <a:pt x="103" y="37"/>
                    <a:pt x="102" y="36"/>
                    <a:pt x="103" y="35"/>
                  </a:cubicBezTo>
                  <a:cubicBezTo>
                    <a:pt x="105" y="33"/>
                    <a:pt x="106" y="36"/>
                    <a:pt x="107" y="38"/>
                  </a:cubicBezTo>
                  <a:cubicBezTo>
                    <a:pt x="108" y="40"/>
                    <a:pt x="108" y="41"/>
                    <a:pt x="110" y="42"/>
                  </a:cubicBezTo>
                  <a:cubicBezTo>
                    <a:pt x="111" y="42"/>
                    <a:pt x="114" y="45"/>
                    <a:pt x="113" y="46"/>
                  </a:cubicBezTo>
                  <a:cubicBezTo>
                    <a:pt x="113" y="47"/>
                    <a:pt x="110" y="48"/>
                    <a:pt x="109" y="49"/>
                  </a:cubicBezTo>
                  <a:cubicBezTo>
                    <a:pt x="105" y="50"/>
                    <a:pt x="99" y="47"/>
                    <a:pt x="98" y="52"/>
                  </a:cubicBezTo>
                  <a:cubicBezTo>
                    <a:pt x="99" y="52"/>
                    <a:pt x="103" y="49"/>
                    <a:pt x="104" y="50"/>
                  </a:cubicBezTo>
                  <a:cubicBezTo>
                    <a:pt x="105" y="51"/>
                    <a:pt x="104" y="52"/>
                    <a:pt x="104" y="53"/>
                  </a:cubicBezTo>
                  <a:cubicBezTo>
                    <a:pt x="105" y="55"/>
                    <a:pt x="106" y="54"/>
                    <a:pt x="108" y="53"/>
                  </a:cubicBezTo>
                  <a:cubicBezTo>
                    <a:pt x="108" y="54"/>
                    <a:pt x="108" y="54"/>
                    <a:pt x="108" y="54"/>
                  </a:cubicBezTo>
                  <a:cubicBezTo>
                    <a:pt x="110" y="53"/>
                    <a:pt x="110" y="53"/>
                    <a:pt x="111" y="51"/>
                  </a:cubicBezTo>
                  <a:cubicBezTo>
                    <a:pt x="111" y="50"/>
                    <a:pt x="112" y="49"/>
                    <a:pt x="112" y="48"/>
                  </a:cubicBezTo>
                  <a:cubicBezTo>
                    <a:pt x="114" y="47"/>
                    <a:pt x="114" y="48"/>
                    <a:pt x="115" y="49"/>
                  </a:cubicBezTo>
                  <a:cubicBezTo>
                    <a:pt x="115" y="49"/>
                    <a:pt x="118" y="53"/>
                    <a:pt x="117" y="53"/>
                  </a:cubicBezTo>
                  <a:cubicBezTo>
                    <a:pt x="114" y="52"/>
                    <a:pt x="111" y="52"/>
                    <a:pt x="109" y="54"/>
                  </a:cubicBezTo>
                  <a:cubicBezTo>
                    <a:pt x="107" y="55"/>
                    <a:pt x="106" y="56"/>
                    <a:pt x="104" y="57"/>
                  </a:cubicBezTo>
                  <a:cubicBezTo>
                    <a:pt x="104" y="57"/>
                    <a:pt x="101" y="57"/>
                    <a:pt x="101" y="57"/>
                  </a:cubicBezTo>
                  <a:cubicBezTo>
                    <a:pt x="102" y="56"/>
                    <a:pt x="104" y="55"/>
                    <a:pt x="104" y="55"/>
                  </a:cubicBezTo>
                  <a:cubicBezTo>
                    <a:pt x="102" y="54"/>
                    <a:pt x="101" y="55"/>
                    <a:pt x="99" y="57"/>
                  </a:cubicBezTo>
                  <a:cubicBezTo>
                    <a:pt x="98" y="57"/>
                    <a:pt x="97" y="59"/>
                    <a:pt x="96" y="60"/>
                  </a:cubicBezTo>
                  <a:cubicBezTo>
                    <a:pt x="95" y="60"/>
                    <a:pt x="94" y="61"/>
                    <a:pt x="94" y="61"/>
                  </a:cubicBezTo>
                  <a:cubicBezTo>
                    <a:pt x="93" y="62"/>
                    <a:pt x="93" y="63"/>
                    <a:pt x="93" y="64"/>
                  </a:cubicBezTo>
                  <a:cubicBezTo>
                    <a:pt x="92" y="64"/>
                    <a:pt x="91" y="64"/>
                    <a:pt x="91" y="64"/>
                  </a:cubicBezTo>
                  <a:cubicBezTo>
                    <a:pt x="90" y="65"/>
                    <a:pt x="91" y="66"/>
                    <a:pt x="91" y="67"/>
                  </a:cubicBezTo>
                  <a:cubicBezTo>
                    <a:pt x="91" y="68"/>
                    <a:pt x="88" y="69"/>
                    <a:pt x="88" y="70"/>
                  </a:cubicBezTo>
                  <a:cubicBezTo>
                    <a:pt x="88" y="70"/>
                    <a:pt x="88" y="70"/>
                    <a:pt x="88" y="70"/>
                  </a:cubicBezTo>
                  <a:cubicBezTo>
                    <a:pt x="87" y="70"/>
                    <a:pt x="86" y="71"/>
                    <a:pt x="85" y="72"/>
                  </a:cubicBezTo>
                  <a:cubicBezTo>
                    <a:pt x="86" y="74"/>
                    <a:pt x="87" y="77"/>
                    <a:pt x="86" y="78"/>
                  </a:cubicBezTo>
                  <a:cubicBezTo>
                    <a:pt x="85" y="81"/>
                    <a:pt x="84" y="76"/>
                    <a:pt x="83" y="75"/>
                  </a:cubicBezTo>
                  <a:cubicBezTo>
                    <a:pt x="81" y="72"/>
                    <a:pt x="76" y="74"/>
                    <a:pt x="72" y="75"/>
                  </a:cubicBezTo>
                  <a:cubicBezTo>
                    <a:pt x="68" y="75"/>
                    <a:pt x="64" y="80"/>
                    <a:pt x="67" y="85"/>
                  </a:cubicBezTo>
                  <a:cubicBezTo>
                    <a:pt x="68" y="87"/>
                    <a:pt x="70" y="88"/>
                    <a:pt x="72" y="87"/>
                  </a:cubicBezTo>
                  <a:cubicBezTo>
                    <a:pt x="75" y="87"/>
                    <a:pt x="75" y="84"/>
                    <a:pt x="77" y="84"/>
                  </a:cubicBezTo>
                  <a:cubicBezTo>
                    <a:pt x="81" y="84"/>
                    <a:pt x="77" y="87"/>
                    <a:pt x="77" y="89"/>
                  </a:cubicBezTo>
                  <a:cubicBezTo>
                    <a:pt x="77" y="90"/>
                    <a:pt x="77" y="90"/>
                    <a:pt x="79" y="90"/>
                  </a:cubicBezTo>
                  <a:cubicBezTo>
                    <a:pt x="80" y="91"/>
                    <a:pt x="81" y="90"/>
                    <a:pt x="82" y="91"/>
                  </a:cubicBezTo>
                  <a:cubicBezTo>
                    <a:pt x="82" y="91"/>
                    <a:pt x="82" y="93"/>
                    <a:pt x="83" y="92"/>
                  </a:cubicBezTo>
                  <a:cubicBezTo>
                    <a:pt x="82" y="93"/>
                    <a:pt x="82" y="96"/>
                    <a:pt x="84" y="97"/>
                  </a:cubicBezTo>
                  <a:cubicBezTo>
                    <a:pt x="85" y="98"/>
                    <a:pt x="87" y="97"/>
                    <a:pt x="89" y="98"/>
                  </a:cubicBezTo>
                  <a:cubicBezTo>
                    <a:pt x="92" y="99"/>
                    <a:pt x="90" y="98"/>
                    <a:pt x="93" y="96"/>
                  </a:cubicBezTo>
                  <a:cubicBezTo>
                    <a:pt x="95" y="95"/>
                    <a:pt x="95" y="96"/>
                    <a:pt x="97" y="96"/>
                  </a:cubicBezTo>
                  <a:cubicBezTo>
                    <a:pt x="98" y="96"/>
                    <a:pt x="98" y="95"/>
                    <a:pt x="100" y="95"/>
                  </a:cubicBezTo>
                  <a:cubicBezTo>
                    <a:pt x="101" y="95"/>
                    <a:pt x="101" y="96"/>
                    <a:pt x="103" y="97"/>
                  </a:cubicBezTo>
                  <a:cubicBezTo>
                    <a:pt x="103" y="97"/>
                    <a:pt x="104" y="96"/>
                    <a:pt x="105" y="96"/>
                  </a:cubicBezTo>
                  <a:cubicBezTo>
                    <a:pt x="107" y="97"/>
                    <a:pt x="109" y="98"/>
                    <a:pt x="111" y="100"/>
                  </a:cubicBezTo>
                  <a:cubicBezTo>
                    <a:pt x="113" y="101"/>
                    <a:pt x="114" y="101"/>
                    <a:pt x="116" y="102"/>
                  </a:cubicBezTo>
                  <a:cubicBezTo>
                    <a:pt x="118" y="102"/>
                    <a:pt x="120" y="104"/>
                    <a:pt x="120" y="106"/>
                  </a:cubicBezTo>
                  <a:cubicBezTo>
                    <a:pt x="120" y="106"/>
                    <a:pt x="119" y="108"/>
                    <a:pt x="119" y="109"/>
                  </a:cubicBezTo>
                  <a:cubicBezTo>
                    <a:pt x="119" y="109"/>
                    <a:pt x="122" y="108"/>
                    <a:pt x="123" y="108"/>
                  </a:cubicBezTo>
                  <a:cubicBezTo>
                    <a:pt x="122" y="109"/>
                    <a:pt x="121" y="110"/>
                    <a:pt x="121" y="109"/>
                  </a:cubicBezTo>
                  <a:cubicBezTo>
                    <a:pt x="121" y="110"/>
                    <a:pt x="122" y="110"/>
                    <a:pt x="122" y="111"/>
                  </a:cubicBezTo>
                  <a:cubicBezTo>
                    <a:pt x="123" y="108"/>
                    <a:pt x="125" y="109"/>
                    <a:pt x="126" y="110"/>
                  </a:cubicBezTo>
                  <a:cubicBezTo>
                    <a:pt x="128" y="111"/>
                    <a:pt x="130" y="111"/>
                    <a:pt x="132" y="111"/>
                  </a:cubicBezTo>
                  <a:cubicBezTo>
                    <a:pt x="133" y="112"/>
                    <a:pt x="136" y="113"/>
                    <a:pt x="137" y="114"/>
                  </a:cubicBezTo>
                  <a:cubicBezTo>
                    <a:pt x="138" y="115"/>
                    <a:pt x="138" y="117"/>
                    <a:pt x="137" y="119"/>
                  </a:cubicBezTo>
                  <a:cubicBezTo>
                    <a:pt x="135" y="121"/>
                    <a:pt x="134" y="121"/>
                    <a:pt x="133" y="123"/>
                  </a:cubicBezTo>
                  <a:cubicBezTo>
                    <a:pt x="132" y="125"/>
                    <a:pt x="133" y="127"/>
                    <a:pt x="132" y="129"/>
                  </a:cubicBezTo>
                  <a:cubicBezTo>
                    <a:pt x="132" y="131"/>
                    <a:pt x="131" y="130"/>
                    <a:pt x="130" y="132"/>
                  </a:cubicBezTo>
                  <a:cubicBezTo>
                    <a:pt x="128" y="133"/>
                    <a:pt x="130" y="133"/>
                    <a:pt x="128" y="134"/>
                  </a:cubicBezTo>
                  <a:cubicBezTo>
                    <a:pt x="126" y="135"/>
                    <a:pt x="124" y="134"/>
                    <a:pt x="123" y="137"/>
                  </a:cubicBezTo>
                  <a:cubicBezTo>
                    <a:pt x="123" y="136"/>
                    <a:pt x="123" y="136"/>
                    <a:pt x="123" y="136"/>
                  </a:cubicBezTo>
                  <a:cubicBezTo>
                    <a:pt x="123" y="137"/>
                    <a:pt x="122" y="138"/>
                    <a:pt x="122" y="139"/>
                  </a:cubicBezTo>
                  <a:cubicBezTo>
                    <a:pt x="121" y="140"/>
                    <a:pt x="121" y="141"/>
                    <a:pt x="120" y="142"/>
                  </a:cubicBezTo>
                  <a:cubicBezTo>
                    <a:pt x="119" y="143"/>
                    <a:pt x="115" y="148"/>
                    <a:pt x="115" y="147"/>
                  </a:cubicBezTo>
                  <a:cubicBezTo>
                    <a:pt x="115" y="147"/>
                    <a:pt x="112" y="148"/>
                    <a:pt x="112" y="147"/>
                  </a:cubicBezTo>
                  <a:cubicBezTo>
                    <a:pt x="112" y="148"/>
                    <a:pt x="112" y="148"/>
                    <a:pt x="113" y="148"/>
                  </a:cubicBezTo>
                  <a:cubicBezTo>
                    <a:pt x="112" y="152"/>
                    <a:pt x="110" y="153"/>
                    <a:pt x="106" y="153"/>
                  </a:cubicBezTo>
                  <a:cubicBezTo>
                    <a:pt x="107" y="155"/>
                    <a:pt x="105" y="154"/>
                    <a:pt x="104" y="155"/>
                  </a:cubicBezTo>
                  <a:cubicBezTo>
                    <a:pt x="103" y="156"/>
                    <a:pt x="103" y="158"/>
                    <a:pt x="103" y="158"/>
                  </a:cubicBezTo>
                  <a:cubicBezTo>
                    <a:pt x="103" y="159"/>
                    <a:pt x="101" y="161"/>
                    <a:pt x="101" y="161"/>
                  </a:cubicBezTo>
                  <a:cubicBezTo>
                    <a:pt x="101" y="162"/>
                    <a:pt x="102" y="162"/>
                    <a:pt x="102" y="163"/>
                  </a:cubicBezTo>
                  <a:cubicBezTo>
                    <a:pt x="99" y="163"/>
                    <a:pt x="96" y="164"/>
                    <a:pt x="93" y="164"/>
                  </a:cubicBezTo>
                  <a:cubicBezTo>
                    <a:pt x="94" y="163"/>
                    <a:pt x="94" y="163"/>
                    <a:pt x="92" y="163"/>
                  </a:cubicBezTo>
                  <a:cubicBezTo>
                    <a:pt x="93" y="161"/>
                    <a:pt x="94" y="161"/>
                    <a:pt x="94" y="159"/>
                  </a:cubicBezTo>
                  <a:cubicBezTo>
                    <a:pt x="94" y="159"/>
                    <a:pt x="94" y="159"/>
                    <a:pt x="94" y="158"/>
                  </a:cubicBezTo>
                  <a:cubicBezTo>
                    <a:pt x="95" y="156"/>
                    <a:pt x="95" y="157"/>
                    <a:pt x="94" y="155"/>
                  </a:cubicBezTo>
                  <a:cubicBezTo>
                    <a:pt x="94" y="152"/>
                    <a:pt x="95" y="151"/>
                    <a:pt x="96" y="147"/>
                  </a:cubicBezTo>
                  <a:cubicBezTo>
                    <a:pt x="97" y="144"/>
                    <a:pt x="97" y="139"/>
                    <a:pt x="97" y="136"/>
                  </a:cubicBezTo>
                  <a:cubicBezTo>
                    <a:pt x="98" y="134"/>
                    <a:pt x="98" y="130"/>
                    <a:pt x="98" y="129"/>
                  </a:cubicBezTo>
                  <a:cubicBezTo>
                    <a:pt x="97" y="127"/>
                    <a:pt x="94" y="125"/>
                    <a:pt x="92" y="124"/>
                  </a:cubicBezTo>
                  <a:cubicBezTo>
                    <a:pt x="90" y="122"/>
                    <a:pt x="89" y="120"/>
                    <a:pt x="88" y="118"/>
                  </a:cubicBezTo>
                  <a:cubicBezTo>
                    <a:pt x="87" y="117"/>
                    <a:pt x="86" y="116"/>
                    <a:pt x="86" y="114"/>
                  </a:cubicBezTo>
                  <a:cubicBezTo>
                    <a:pt x="85" y="112"/>
                    <a:pt x="86" y="113"/>
                    <a:pt x="86" y="112"/>
                  </a:cubicBezTo>
                  <a:cubicBezTo>
                    <a:pt x="86" y="110"/>
                    <a:pt x="86" y="109"/>
                    <a:pt x="86" y="107"/>
                  </a:cubicBezTo>
                  <a:cubicBezTo>
                    <a:pt x="87" y="106"/>
                    <a:pt x="89" y="105"/>
                    <a:pt x="89" y="103"/>
                  </a:cubicBezTo>
                  <a:cubicBezTo>
                    <a:pt x="90" y="101"/>
                    <a:pt x="89" y="99"/>
                    <a:pt x="88" y="99"/>
                  </a:cubicBezTo>
                  <a:cubicBezTo>
                    <a:pt x="87" y="99"/>
                    <a:pt x="86" y="99"/>
                    <a:pt x="85" y="99"/>
                  </a:cubicBezTo>
                  <a:cubicBezTo>
                    <a:pt x="84" y="99"/>
                    <a:pt x="82" y="98"/>
                    <a:pt x="81" y="97"/>
                  </a:cubicBezTo>
                  <a:cubicBezTo>
                    <a:pt x="80" y="96"/>
                    <a:pt x="79" y="94"/>
                    <a:pt x="78" y="93"/>
                  </a:cubicBezTo>
                  <a:cubicBezTo>
                    <a:pt x="77" y="93"/>
                    <a:pt x="76" y="93"/>
                    <a:pt x="75" y="93"/>
                  </a:cubicBezTo>
                  <a:cubicBezTo>
                    <a:pt x="73" y="92"/>
                    <a:pt x="72" y="91"/>
                    <a:pt x="71" y="90"/>
                  </a:cubicBezTo>
                  <a:cubicBezTo>
                    <a:pt x="70" y="89"/>
                    <a:pt x="69" y="90"/>
                    <a:pt x="67" y="90"/>
                  </a:cubicBezTo>
                  <a:cubicBezTo>
                    <a:pt x="65" y="90"/>
                    <a:pt x="63" y="88"/>
                    <a:pt x="62" y="88"/>
                  </a:cubicBezTo>
                  <a:cubicBezTo>
                    <a:pt x="59" y="87"/>
                    <a:pt x="57" y="85"/>
                    <a:pt x="56" y="82"/>
                  </a:cubicBezTo>
                  <a:cubicBezTo>
                    <a:pt x="55" y="80"/>
                    <a:pt x="54" y="79"/>
                    <a:pt x="52" y="77"/>
                  </a:cubicBezTo>
                  <a:cubicBezTo>
                    <a:pt x="51" y="75"/>
                    <a:pt x="50" y="73"/>
                    <a:pt x="47" y="72"/>
                  </a:cubicBezTo>
                  <a:cubicBezTo>
                    <a:pt x="47" y="72"/>
                    <a:pt x="48" y="74"/>
                    <a:pt x="48" y="75"/>
                  </a:cubicBezTo>
                  <a:cubicBezTo>
                    <a:pt x="49" y="76"/>
                    <a:pt x="50" y="78"/>
                    <a:pt x="52" y="79"/>
                  </a:cubicBezTo>
                  <a:cubicBezTo>
                    <a:pt x="53" y="82"/>
                    <a:pt x="52" y="82"/>
                    <a:pt x="51" y="80"/>
                  </a:cubicBezTo>
                  <a:cubicBezTo>
                    <a:pt x="49" y="77"/>
                    <a:pt x="47" y="75"/>
                    <a:pt x="45" y="72"/>
                  </a:cubicBezTo>
                  <a:cubicBezTo>
                    <a:pt x="44" y="71"/>
                    <a:pt x="45" y="70"/>
                    <a:pt x="44" y="69"/>
                  </a:cubicBezTo>
                  <a:cubicBezTo>
                    <a:pt x="43" y="68"/>
                    <a:pt x="41" y="68"/>
                    <a:pt x="40" y="67"/>
                  </a:cubicBezTo>
                  <a:cubicBezTo>
                    <a:pt x="37" y="64"/>
                    <a:pt x="36" y="59"/>
                    <a:pt x="36" y="55"/>
                  </a:cubicBezTo>
                  <a:cubicBezTo>
                    <a:pt x="36" y="53"/>
                    <a:pt x="37" y="52"/>
                    <a:pt x="37" y="51"/>
                  </a:cubicBezTo>
                  <a:cubicBezTo>
                    <a:pt x="37" y="49"/>
                    <a:pt x="36" y="48"/>
                    <a:pt x="35" y="48"/>
                  </a:cubicBezTo>
                  <a:cubicBezTo>
                    <a:pt x="35" y="47"/>
                    <a:pt x="34" y="46"/>
                    <a:pt x="34" y="46"/>
                  </a:cubicBezTo>
                  <a:cubicBezTo>
                    <a:pt x="33" y="45"/>
                    <a:pt x="32" y="43"/>
                    <a:pt x="31" y="42"/>
                  </a:cubicBezTo>
                  <a:cubicBezTo>
                    <a:pt x="30" y="41"/>
                    <a:pt x="28" y="40"/>
                    <a:pt x="27" y="39"/>
                  </a:cubicBezTo>
                  <a:cubicBezTo>
                    <a:pt x="35" y="29"/>
                    <a:pt x="46" y="20"/>
                    <a:pt x="58" y="15"/>
                  </a:cubicBezTo>
                  <a:cubicBezTo>
                    <a:pt x="58" y="16"/>
                    <a:pt x="58" y="17"/>
                    <a:pt x="59" y="17"/>
                  </a:cubicBezTo>
                  <a:cubicBezTo>
                    <a:pt x="60" y="19"/>
                    <a:pt x="61" y="19"/>
                    <a:pt x="63" y="19"/>
                  </a:cubicBezTo>
                  <a:cubicBezTo>
                    <a:pt x="62" y="21"/>
                    <a:pt x="60" y="21"/>
                    <a:pt x="58" y="21"/>
                  </a:cubicBezTo>
                  <a:cubicBezTo>
                    <a:pt x="56" y="21"/>
                    <a:pt x="53" y="20"/>
                    <a:pt x="52" y="22"/>
                  </a:cubicBezTo>
                  <a:cubicBezTo>
                    <a:pt x="53" y="23"/>
                    <a:pt x="55" y="25"/>
                    <a:pt x="55" y="22"/>
                  </a:cubicBezTo>
                  <a:cubicBezTo>
                    <a:pt x="57" y="22"/>
                    <a:pt x="59" y="22"/>
                    <a:pt x="61" y="23"/>
                  </a:cubicBezTo>
                  <a:cubicBezTo>
                    <a:pt x="62" y="23"/>
                    <a:pt x="65" y="24"/>
                    <a:pt x="65" y="23"/>
                  </a:cubicBezTo>
                  <a:cubicBezTo>
                    <a:pt x="66" y="23"/>
                    <a:pt x="66" y="21"/>
                    <a:pt x="66" y="21"/>
                  </a:cubicBezTo>
                  <a:cubicBezTo>
                    <a:pt x="66" y="21"/>
                    <a:pt x="65" y="21"/>
                    <a:pt x="65" y="21"/>
                  </a:cubicBezTo>
                  <a:cubicBezTo>
                    <a:pt x="66" y="19"/>
                    <a:pt x="67" y="20"/>
                    <a:pt x="69" y="21"/>
                  </a:cubicBezTo>
                  <a:cubicBezTo>
                    <a:pt x="67" y="22"/>
                    <a:pt x="68" y="25"/>
                    <a:pt x="70" y="23"/>
                  </a:cubicBezTo>
                  <a:cubicBezTo>
                    <a:pt x="72" y="21"/>
                    <a:pt x="70" y="20"/>
                    <a:pt x="68" y="19"/>
                  </a:cubicBezTo>
                  <a:cubicBezTo>
                    <a:pt x="70" y="16"/>
                    <a:pt x="71" y="16"/>
                    <a:pt x="73" y="19"/>
                  </a:cubicBezTo>
                  <a:cubicBezTo>
                    <a:pt x="73" y="17"/>
                    <a:pt x="74" y="18"/>
                    <a:pt x="76" y="18"/>
                  </a:cubicBezTo>
                  <a:cubicBezTo>
                    <a:pt x="76" y="17"/>
                    <a:pt x="76" y="17"/>
                    <a:pt x="76" y="17"/>
                  </a:cubicBezTo>
                  <a:cubicBezTo>
                    <a:pt x="75" y="17"/>
                    <a:pt x="74" y="17"/>
                    <a:pt x="74" y="17"/>
                  </a:cubicBezTo>
                  <a:cubicBezTo>
                    <a:pt x="75" y="15"/>
                    <a:pt x="74" y="14"/>
                    <a:pt x="76" y="14"/>
                  </a:cubicBezTo>
                  <a:cubicBezTo>
                    <a:pt x="78" y="13"/>
                    <a:pt x="83" y="13"/>
                    <a:pt x="83" y="12"/>
                  </a:cubicBezTo>
                  <a:cubicBezTo>
                    <a:pt x="80" y="13"/>
                    <a:pt x="76" y="13"/>
                    <a:pt x="73" y="14"/>
                  </a:cubicBezTo>
                  <a:cubicBezTo>
                    <a:pt x="72" y="15"/>
                    <a:pt x="70" y="17"/>
                    <a:pt x="69" y="16"/>
                  </a:cubicBezTo>
                  <a:cubicBezTo>
                    <a:pt x="68" y="14"/>
                    <a:pt x="70" y="12"/>
                    <a:pt x="71" y="11"/>
                  </a:cubicBezTo>
                  <a:cubicBezTo>
                    <a:pt x="71" y="11"/>
                    <a:pt x="71" y="11"/>
                    <a:pt x="71" y="11"/>
                  </a:cubicBezTo>
                  <a:cubicBezTo>
                    <a:pt x="76" y="10"/>
                    <a:pt x="81" y="10"/>
                    <a:pt x="87" y="10"/>
                  </a:cubicBezTo>
                  <a:cubicBezTo>
                    <a:pt x="91" y="10"/>
                    <a:pt x="94" y="10"/>
                    <a:pt x="98" y="10"/>
                  </a:cubicBezTo>
                  <a:cubicBezTo>
                    <a:pt x="96" y="11"/>
                    <a:pt x="97" y="11"/>
                    <a:pt x="96" y="12"/>
                  </a:cubicBezTo>
                  <a:cubicBezTo>
                    <a:pt x="95" y="13"/>
                    <a:pt x="92" y="14"/>
                    <a:pt x="90" y="15"/>
                  </a:cubicBezTo>
                  <a:cubicBezTo>
                    <a:pt x="92" y="15"/>
                    <a:pt x="98" y="17"/>
                    <a:pt x="100" y="14"/>
                  </a:cubicBezTo>
                  <a:cubicBezTo>
                    <a:pt x="99" y="14"/>
                    <a:pt x="98" y="14"/>
                    <a:pt x="97" y="14"/>
                  </a:cubicBezTo>
                  <a:cubicBezTo>
                    <a:pt x="99" y="13"/>
                    <a:pt x="100" y="12"/>
                    <a:pt x="102" y="11"/>
                  </a:cubicBezTo>
                  <a:cubicBezTo>
                    <a:pt x="118" y="14"/>
                    <a:pt x="132" y="22"/>
                    <a:pt x="143" y="34"/>
                  </a:cubicBezTo>
                  <a:cubicBezTo>
                    <a:pt x="143" y="34"/>
                    <a:pt x="143" y="34"/>
                    <a:pt x="143" y="34"/>
                  </a:cubicBezTo>
                  <a:close/>
                  <a:moveTo>
                    <a:pt x="157" y="64"/>
                  </a:moveTo>
                  <a:cubicBezTo>
                    <a:pt x="157" y="64"/>
                    <a:pt x="157" y="64"/>
                    <a:pt x="158" y="64"/>
                  </a:cubicBezTo>
                  <a:cubicBezTo>
                    <a:pt x="158" y="63"/>
                    <a:pt x="158" y="63"/>
                    <a:pt x="158" y="62"/>
                  </a:cubicBezTo>
                  <a:cubicBezTo>
                    <a:pt x="159" y="62"/>
                    <a:pt x="159" y="62"/>
                    <a:pt x="159" y="61"/>
                  </a:cubicBezTo>
                  <a:cubicBezTo>
                    <a:pt x="160" y="61"/>
                    <a:pt x="160" y="61"/>
                    <a:pt x="160" y="61"/>
                  </a:cubicBezTo>
                  <a:cubicBezTo>
                    <a:pt x="161" y="65"/>
                    <a:pt x="162" y="68"/>
                    <a:pt x="163" y="72"/>
                  </a:cubicBezTo>
                  <a:cubicBezTo>
                    <a:pt x="163" y="72"/>
                    <a:pt x="163" y="72"/>
                    <a:pt x="163" y="72"/>
                  </a:cubicBezTo>
                  <a:cubicBezTo>
                    <a:pt x="163" y="72"/>
                    <a:pt x="161" y="73"/>
                    <a:pt x="161" y="73"/>
                  </a:cubicBezTo>
                  <a:cubicBezTo>
                    <a:pt x="160" y="73"/>
                    <a:pt x="160" y="72"/>
                    <a:pt x="159" y="71"/>
                  </a:cubicBezTo>
                  <a:cubicBezTo>
                    <a:pt x="158" y="71"/>
                    <a:pt x="158" y="70"/>
                    <a:pt x="157" y="69"/>
                  </a:cubicBezTo>
                  <a:cubicBezTo>
                    <a:pt x="157" y="69"/>
                    <a:pt x="157" y="68"/>
                    <a:pt x="157" y="67"/>
                  </a:cubicBezTo>
                  <a:cubicBezTo>
                    <a:pt x="157" y="66"/>
                    <a:pt x="157" y="65"/>
                    <a:pt x="157" y="64"/>
                  </a:cubicBezTo>
                  <a:close/>
                  <a:moveTo>
                    <a:pt x="158" y="104"/>
                  </a:moveTo>
                  <a:cubicBezTo>
                    <a:pt x="156" y="103"/>
                    <a:pt x="155" y="101"/>
                    <a:pt x="154" y="100"/>
                  </a:cubicBezTo>
                  <a:cubicBezTo>
                    <a:pt x="152" y="98"/>
                    <a:pt x="153" y="96"/>
                    <a:pt x="153" y="94"/>
                  </a:cubicBezTo>
                  <a:cubicBezTo>
                    <a:pt x="153" y="92"/>
                    <a:pt x="152" y="90"/>
                    <a:pt x="153" y="88"/>
                  </a:cubicBezTo>
                  <a:cubicBezTo>
                    <a:pt x="154" y="88"/>
                    <a:pt x="154" y="87"/>
                    <a:pt x="155" y="87"/>
                  </a:cubicBezTo>
                  <a:cubicBezTo>
                    <a:pt x="155" y="86"/>
                    <a:pt x="155" y="85"/>
                    <a:pt x="156" y="84"/>
                  </a:cubicBezTo>
                  <a:cubicBezTo>
                    <a:pt x="157" y="82"/>
                    <a:pt x="158" y="82"/>
                    <a:pt x="159" y="81"/>
                  </a:cubicBezTo>
                  <a:cubicBezTo>
                    <a:pt x="160" y="80"/>
                    <a:pt x="160" y="80"/>
                    <a:pt x="161" y="78"/>
                  </a:cubicBezTo>
                  <a:cubicBezTo>
                    <a:pt x="161" y="78"/>
                    <a:pt x="162" y="76"/>
                    <a:pt x="163" y="75"/>
                  </a:cubicBezTo>
                  <a:cubicBezTo>
                    <a:pt x="164" y="79"/>
                    <a:pt x="164" y="83"/>
                    <a:pt x="164" y="87"/>
                  </a:cubicBezTo>
                  <a:cubicBezTo>
                    <a:pt x="164" y="94"/>
                    <a:pt x="163" y="101"/>
                    <a:pt x="162" y="107"/>
                  </a:cubicBezTo>
                  <a:cubicBezTo>
                    <a:pt x="160" y="107"/>
                    <a:pt x="159" y="105"/>
                    <a:pt x="158" y="104"/>
                  </a:cubicBezTo>
                  <a:close/>
                </a:path>
              </a:pathLst>
            </a:custGeom>
            <a:solidFill>
              <a:schemeClr val="accent6">
                <a:lumMod val="75000"/>
              </a:schemeClr>
            </a:solidFill>
            <a:ln>
              <a:noFill/>
            </a:ln>
          </p:spPr>
          <p:txBody>
            <a:bodyPr/>
            <a:p>
              <a:pPr eaLnBrk="1" fontAlgn="auto" hangingPunct="1">
                <a:spcBef>
                  <a:spcPts val="0"/>
                </a:spcBef>
                <a:spcAft>
                  <a:spcPts val="0"/>
                </a:spcAft>
                <a:defRPr/>
              </a:pPr>
              <a:endParaRPr lang="zh-CN" altLang="en-US" sz="1350">
                <a:solidFill>
                  <a:schemeClr val="accent6">
                    <a:lumMod val="75000"/>
                  </a:schemeClr>
                </a:solidFill>
                <a:latin typeface="+mn-lt"/>
                <a:ea typeface="+mn-ea"/>
              </a:endParaRPr>
            </a:p>
          </p:txBody>
        </p:sp>
        <p:sp>
          <p:nvSpPr>
            <p:cNvPr id="59" name="TextBox 25"/>
            <p:cNvSpPr txBox="1"/>
            <p:nvPr/>
          </p:nvSpPr>
          <p:spPr>
            <a:xfrm>
              <a:off x="1196447" y="3452426"/>
              <a:ext cx="1388737" cy="737179"/>
            </a:xfrm>
            <a:prstGeom prst="rect">
              <a:avLst/>
            </a:prstGeom>
            <a:noFill/>
            <a:ln w="3175">
              <a:noFill/>
            </a:ln>
          </p:spPr>
          <p:txBody>
            <a:bodyPr>
              <a:spAutoFit/>
            </a:bodyPr>
            <a:p>
              <a:pPr algn="ctr" eaLnBrk="1" fontAlgn="auto" hangingPunct="1">
                <a:spcBef>
                  <a:spcPts val="0"/>
                </a:spcBef>
                <a:spcAft>
                  <a:spcPts val="0"/>
                </a:spcAft>
                <a:defRPr/>
              </a:pPr>
              <a:r>
                <a:rPr lang="zh-CN" altLang="en-US" sz="1400" dirty="0">
                  <a:solidFill>
                    <a:schemeClr val="accent6">
                      <a:lumMod val="75000"/>
                    </a:schemeClr>
                  </a:solidFill>
                  <a:latin typeface="+mn-lt"/>
                  <a:ea typeface="+mn-ea"/>
                </a:rPr>
                <a:t>界面简洁美观，受众用户易操作</a:t>
              </a:r>
              <a:endParaRPr lang="zh-CN" altLang="en-US" sz="1400" dirty="0">
                <a:solidFill>
                  <a:schemeClr val="accent6">
                    <a:lumMod val="75000"/>
                  </a:schemeClr>
                </a:solidFill>
                <a:latin typeface="+mn-lt"/>
                <a:ea typeface="+mn-ea"/>
              </a:endParaRPr>
            </a:p>
          </p:txBody>
        </p:sp>
      </p:grpSp>
      <p:grpSp>
        <p:nvGrpSpPr>
          <p:cNvPr id="60" name="组合 59"/>
          <p:cNvGrpSpPr/>
          <p:nvPr/>
        </p:nvGrpSpPr>
        <p:grpSpPr bwMode="auto">
          <a:xfrm>
            <a:off x="5942648" y="2132964"/>
            <a:ext cx="1389062" cy="1958659"/>
            <a:chOff x="3782659" y="2015846"/>
            <a:chExt cx="1388737" cy="1958510"/>
          </a:xfrm>
        </p:grpSpPr>
        <p:sp>
          <p:nvSpPr>
            <p:cNvPr id="61" name="六边形 60"/>
            <p:cNvSpPr/>
            <p:nvPr/>
          </p:nvSpPr>
          <p:spPr>
            <a:xfrm rot="5400000">
              <a:off x="3858741" y="2103238"/>
              <a:ext cx="1263554" cy="1088770"/>
            </a:xfrm>
            <a:prstGeom prst="hexagon">
              <a:avLst/>
            </a:prstGeom>
            <a:noFill/>
            <a:ln w="19050">
              <a:solidFill>
                <a:schemeClr val="accent6">
                  <a:lumMod val="7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015">
                <a:solidFill>
                  <a:schemeClr val="accent6">
                    <a:lumMod val="75000"/>
                  </a:schemeClr>
                </a:solidFill>
              </a:endParaRPr>
            </a:p>
          </p:txBody>
        </p:sp>
        <p:grpSp>
          <p:nvGrpSpPr>
            <p:cNvPr id="45071" name="组合 51"/>
            <p:cNvGrpSpPr/>
            <p:nvPr/>
          </p:nvGrpSpPr>
          <p:grpSpPr bwMode="auto">
            <a:xfrm>
              <a:off x="4217303" y="2426466"/>
              <a:ext cx="547920" cy="441721"/>
              <a:chOff x="5374481" y="3711179"/>
              <a:chExt cx="423863" cy="341709"/>
            </a:xfrm>
          </p:grpSpPr>
          <p:sp>
            <p:nvSpPr>
              <p:cNvPr id="62" name="Freeform 155"/>
              <p:cNvSpPr>
                <a:spLocks noEditPoints="1"/>
              </p:cNvSpPr>
              <p:nvPr/>
            </p:nvSpPr>
            <p:spPr bwMode="auto">
              <a:xfrm>
                <a:off x="5374658" y="3825777"/>
                <a:ext cx="381839" cy="227175"/>
              </a:xfrm>
              <a:custGeom>
                <a:avLst/>
                <a:gdLst>
                  <a:gd name="T0" fmla="*/ 90 w 321"/>
                  <a:gd name="T1" fmla="*/ 73 h 191"/>
                  <a:gd name="T2" fmla="*/ 90 w 321"/>
                  <a:gd name="T3" fmla="*/ 191 h 191"/>
                  <a:gd name="T4" fmla="*/ 141 w 321"/>
                  <a:gd name="T5" fmla="*/ 191 h 191"/>
                  <a:gd name="T6" fmla="*/ 141 w 321"/>
                  <a:gd name="T7" fmla="*/ 73 h 191"/>
                  <a:gd name="T8" fmla="*/ 115 w 321"/>
                  <a:gd name="T9" fmla="*/ 50 h 191"/>
                  <a:gd name="T10" fmla="*/ 90 w 321"/>
                  <a:gd name="T11" fmla="*/ 73 h 191"/>
                  <a:gd name="T12" fmla="*/ 0 w 321"/>
                  <a:gd name="T13" fmla="*/ 191 h 191"/>
                  <a:gd name="T14" fmla="*/ 53 w 321"/>
                  <a:gd name="T15" fmla="*/ 191 h 191"/>
                  <a:gd name="T16" fmla="*/ 53 w 321"/>
                  <a:gd name="T17" fmla="*/ 101 h 191"/>
                  <a:gd name="T18" fmla="*/ 0 w 321"/>
                  <a:gd name="T19" fmla="*/ 146 h 191"/>
                  <a:gd name="T20" fmla="*/ 0 w 321"/>
                  <a:gd name="T21" fmla="*/ 191 h 191"/>
                  <a:gd name="T22" fmla="*/ 268 w 321"/>
                  <a:gd name="T23" fmla="*/ 45 h 191"/>
                  <a:gd name="T24" fmla="*/ 268 w 321"/>
                  <a:gd name="T25" fmla="*/ 191 h 191"/>
                  <a:gd name="T26" fmla="*/ 321 w 321"/>
                  <a:gd name="T27" fmla="*/ 191 h 191"/>
                  <a:gd name="T28" fmla="*/ 321 w 321"/>
                  <a:gd name="T29" fmla="*/ 0 h 191"/>
                  <a:gd name="T30" fmla="*/ 268 w 321"/>
                  <a:gd name="T31" fmla="*/ 45 h 191"/>
                  <a:gd name="T32" fmla="*/ 178 w 321"/>
                  <a:gd name="T33" fmla="*/ 103 h 191"/>
                  <a:gd name="T34" fmla="*/ 178 w 321"/>
                  <a:gd name="T35" fmla="*/ 191 h 191"/>
                  <a:gd name="T36" fmla="*/ 231 w 321"/>
                  <a:gd name="T37" fmla="*/ 191 h 191"/>
                  <a:gd name="T38" fmla="*/ 231 w 321"/>
                  <a:gd name="T39" fmla="*/ 75 h 191"/>
                  <a:gd name="T40" fmla="*/ 188 w 321"/>
                  <a:gd name="T41" fmla="*/ 112 h 191"/>
                  <a:gd name="T42" fmla="*/ 178 w 321"/>
                  <a:gd name="T43" fmla="*/ 103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21" h="191">
                    <a:moveTo>
                      <a:pt x="90" y="73"/>
                    </a:moveTo>
                    <a:lnTo>
                      <a:pt x="90" y="191"/>
                    </a:lnTo>
                    <a:lnTo>
                      <a:pt x="141" y="191"/>
                    </a:lnTo>
                    <a:lnTo>
                      <a:pt x="141" y="73"/>
                    </a:lnTo>
                    <a:lnTo>
                      <a:pt x="115" y="50"/>
                    </a:lnTo>
                    <a:lnTo>
                      <a:pt x="90" y="73"/>
                    </a:lnTo>
                    <a:close/>
                    <a:moveTo>
                      <a:pt x="0" y="191"/>
                    </a:moveTo>
                    <a:lnTo>
                      <a:pt x="53" y="191"/>
                    </a:lnTo>
                    <a:lnTo>
                      <a:pt x="53" y="101"/>
                    </a:lnTo>
                    <a:lnTo>
                      <a:pt x="0" y="146"/>
                    </a:lnTo>
                    <a:lnTo>
                      <a:pt x="0" y="191"/>
                    </a:lnTo>
                    <a:close/>
                    <a:moveTo>
                      <a:pt x="268" y="45"/>
                    </a:moveTo>
                    <a:lnTo>
                      <a:pt x="268" y="191"/>
                    </a:lnTo>
                    <a:lnTo>
                      <a:pt x="321" y="191"/>
                    </a:lnTo>
                    <a:lnTo>
                      <a:pt x="321" y="0"/>
                    </a:lnTo>
                    <a:lnTo>
                      <a:pt x="268" y="45"/>
                    </a:lnTo>
                    <a:close/>
                    <a:moveTo>
                      <a:pt x="178" y="103"/>
                    </a:moveTo>
                    <a:lnTo>
                      <a:pt x="178" y="191"/>
                    </a:lnTo>
                    <a:lnTo>
                      <a:pt x="231" y="191"/>
                    </a:lnTo>
                    <a:lnTo>
                      <a:pt x="231" y="75"/>
                    </a:lnTo>
                    <a:lnTo>
                      <a:pt x="188" y="112"/>
                    </a:lnTo>
                    <a:lnTo>
                      <a:pt x="178" y="103"/>
                    </a:ln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14:hiddenLine>
                </a:ext>
              </a:extLst>
            </p:spPr>
            <p:txBody>
              <a:bodyPr/>
              <a:p>
                <a:pPr eaLnBrk="1" fontAlgn="auto" hangingPunct="1">
                  <a:spcBef>
                    <a:spcPts val="0"/>
                  </a:spcBef>
                  <a:spcAft>
                    <a:spcPts val="0"/>
                  </a:spcAft>
                  <a:defRPr/>
                </a:pPr>
                <a:endParaRPr lang="zh-CN" altLang="en-US" sz="1350">
                  <a:solidFill>
                    <a:schemeClr val="accent6">
                      <a:lumMod val="75000"/>
                    </a:schemeClr>
                  </a:solidFill>
                  <a:latin typeface="+mn-lt"/>
                  <a:ea typeface="+mn-ea"/>
                </a:endParaRPr>
              </a:p>
            </p:txBody>
          </p:sp>
          <p:sp>
            <p:nvSpPr>
              <p:cNvPr id="63" name="Freeform 156"/>
              <p:cNvSpPr/>
              <p:nvPr/>
            </p:nvSpPr>
            <p:spPr bwMode="auto">
              <a:xfrm>
                <a:off x="5374658" y="3711576"/>
                <a:ext cx="423584" cy="246822"/>
              </a:xfrm>
              <a:custGeom>
                <a:avLst/>
                <a:gdLst>
                  <a:gd name="T0" fmla="*/ 356 w 356"/>
                  <a:gd name="T1" fmla="*/ 0 h 208"/>
                  <a:gd name="T2" fmla="*/ 255 w 356"/>
                  <a:gd name="T3" fmla="*/ 0 h 208"/>
                  <a:gd name="T4" fmla="*/ 298 w 356"/>
                  <a:gd name="T5" fmla="*/ 40 h 208"/>
                  <a:gd name="T6" fmla="*/ 188 w 356"/>
                  <a:gd name="T7" fmla="*/ 135 h 208"/>
                  <a:gd name="T8" fmla="*/ 115 w 356"/>
                  <a:gd name="T9" fmla="*/ 73 h 208"/>
                  <a:gd name="T10" fmla="*/ 0 w 356"/>
                  <a:gd name="T11" fmla="*/ 167 h 208"/>
                  <a:gd name="T12" fmla="*/ 0 w 356"/>
                  <a:gd name="T13" fmla="*/ 208 h 208"/>
                  <a:gd name="T14" fmla="*/ 115 w 356"/>
                  <a:gd name="T15" fmla="*/ 113 h 208"/>
                  <a:gd name="T16" fmla="*/ 188 w 356"/>
                  <a:gd name="T17" fmla="*/ 176 h 208"/>
                  <a:gd name="T18" fmla="*/ 319 w 356"/>
                  <a:gd name="T19" fmla="*/ 64 h 208"/>
                  <a:gd name="T20" fmla="*/ 356 w 356"/>
                  <a:gd name="T21" fmla="*/ 98 h 208"/>
                  <a:gd name="T22" fmla="*/ 356 w 356"/>
                  <a:gd name="T23" fmla="*/ 0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56" h="208">
                    <a:moveTo>
                      <a:pt x="356" y="0"/>
                    </a:moveTo>
                    <a:lnTo>
                      <a:pt x="255" y="0"/>
                    </a:lnTo>
                    <a:lnTo>
                      <a:pt x="298" y="40"/>
                    </a:lnTo>
                    <a:lnTo>
                      <a:pt x="188" y="135"/>
                    </a:lnTo>
                    <a:lnTo>
                      <a:pt x="115" y="73"/>
                    </a:lnTo>
                    <a:lnTo>
                      <a:pt x="0" y="167"/>
                    </a:lnTo>
                    <a:lnTo>
                      <a:pt x="0" y="208"/>
                    </a:lnTo>
                    <a:lnTo>
                      <a:pt x="115" y="113"/>
                    </a:lnTo>
                    <a:lnTo>
                      <a:pt x="188" y="176"/>
                    </a:lnTo>
                    <a:lnTo>
                      <a:pt x="319" y="64"/>
                    </a:lnTo>
                    <a:lnTo>
                      <a:pt x="356" y="98"/>
                    </a:lnTo>
                    <a:lnTo>
                      <a:pt x="356" y="0"/>
                    </a:ln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14:hiddenLine>
                </a:ext>
              </a:extLst>
            </p:spPr>
            <p:txBody>
              <a:bodyPr/>
              <a:p>
                <a:pPr eaLnBrk="1" fontAlgn="auto" hangingPunct="1">
                  <a:spcBef>
                    <a:spcPts val="0"/>
                  </a:spcBef>
                  <a:spcAft>
                    <a:spcPts val="0"/>
                  </a:spcAft>
                  <a:defRPr/>
                </a:pPr>
                <a:endParaRPr lang="zh-CN" altLang="en-US" sz="1350">
                  <a:solidFill>
                    <a:schemeClr val="accent6">
                      <a:lumMod val="75000"/>
                    </a:schemeClr>
                  </a:solidFill>
                  <a:latin typeface="+mn-lt"/>
                  <a:ea typeface="+mn-ea"/>
                </a:endParaRPr>
              </a:p>
            </p:txBody>
          </p:sp>
        </p:grpSp>
        <p:sp>
          <p:nvSpPr>
            <p:cNvPr id="64" name="TextBox 25"/>
            <p:cNvSpPr txBox="1"/>
            <p:nvPr/>
          </p:nvSpPr>
          <p:spPr>
            <a:xfrm>
              <a:off x="3782659" y="3452426"/>
              <a:ext cx="1388737" cy="521930"/>
            </a:xfrm>
            <a:prstGeom prst="rect">
              <a:avLst/>
            </a:prstGeom>
            <a:noFill/>
            <a:ln w="3175">
              <a:noFill/>
            </a:ln>
          </p:spPr>
          <p:txBody>
            <a:bodyPr>
              <a:spAutoFit/>
            </a:bodyPr>
            <a:p>
              <a:pPr algn="ctr" eaLnBrk="1" fontAlgn="auto" hangingPunct="1">
                <a:spcBef>
                  <a:spcPts val="0"/>
                </a:spcBef>
                <a:spcAft>
                  <a:spcPts val="0"/>
                </a:spcAft>
                <a:defRPr/>
              </a:pPr>
              <a:r>
                <a:rPr lang="zh-CN" altLang="en-US" sz="1400" dirty="0">
                  <a:solidFill>
                    <a:schemeClr val="accent6">
                      <a:lumMod val="75000"/>
                    </a:schemeClr>
                  </a:solidFill>
                  <a:latin typeface="+mn-lt"/>
                  <a:ea typeface="+mn-ea"/>
                </a:rPr>
                <a:t>提高房产中介工作效率</a:t>
              </a:r>
              <a:endParaRPr lang="zh-CN" altLang="en-US" sz="1400" dirty="0">
                <a:solidFill>
                  <a:schemeClr val="accent6">
                    <a:lumMod val="75000"/>
                  </a:schemeClr>
                </a:solidFill>
                <a:latin typeface="+mn-lt"/>
                <a:ea typeface="+mn-ea"/>
              </a:endParaRPr>
            </a:p>
          </p:txBody>
        </p:sp>
      </p:grpSp>
      <p:grpSp>
        <p:nvGrpSpPr>
          <p:cNvPr id="65" name="组合 64"/>
          <p:cNvGrpSpPr/>
          <p:nvPr/>
        </p:nvGrpSpPr>
        <p:grpSpPr bwMode="auto">
          <a:xfrm>
            <a:off x="3498215" y="2072005"/>
            <a:ext cx="1389063" cy="2389823"/>
            <a:chOff x="6368871" y="2015847"/>
            <a:chExt cx="1388737" cy="2389642"/>
          </a:xfrm>
        </p:grpSpPr>
        <p:sp>
          <p:nvSpPr>
            <p:cNvPr id="66" name="六边形 65"/>
            <p:cNvSpPr/>
            <p:nvPr/>
          </p:nvSpPr>
          <p:spPr>
            <a:xfrm rot="5400000">
              <a:off x="6443366" y="2103239"/>
              <a:ext cx="1263554" cy="1088769"/>
            </a:xfrm>
            <a:prstGeom prst="hexagon">
              <a:avLst/>
            </a:prstGeom>
            <a:noFill/>
            <a:ln w="19050">
              <a:solidFill>
                <a:schemeClr val="accent6">
                  <a:lumMod val="75000"/>
                </a:schemeClr>
              </a:solidFill>
            </a:ln>
            <a:effectLst>
              <a:outerShdw blurRad="76200" dir="18900000" sy="23000" kx="-1200000" algn="bl"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015">
                <a:solidFill>
                  <a:schemeClr val="accent6">
                    <a:lumMod val="75000"/>
                  </a:schemeClr>
                </a:solidFill>
              </a:endParaRPr>
            </a:p>
          </p:txBody>
        </p:sp>
        <p:grpSp>
          <p:nvGrpSpPr>
            <p:cNvPr id="45065" name="组合 57"/>
            <p:cNvGrpSpPr/>
            <p:nvPr/>
          </p:nvGrpSpPr>
          <p:grpSpPr bwMode="auto">
            <a:xfrm>
              <a:off x="6852626" y="2365661"/>
              <a:ext cx="506364" cy="554076"/>
              <a:chOff x="8093869" y="823913"/>
              <a:chExt cx="391716" cy="428625"/>
            </a:xfrm>
          </p:grpSpPr>
          <p:sp>
            <p:nvSpPr>
              <p:cNvPr id="67" name="Freeform 120"/>
              <p:cNvSpPr/>
              <p:nvPr/>
            </p:nvSpPr>
            <p:spPr bwMode="auto">
              <a:xfrm>
                <a:off x="8196021" y="823456"/>
                <a:ext cx="272567" cy="202616"/>
              </a:xfrm>
              <a:custGeom>
                <a:avLst/>
                <a:gdLst>
                  <a:gd name="T0" fmla="*/ 42 w 115"/>
                  <a:gd name="T1" fmla="*/ 85 h 85"/>
                  <a:gd name="T2" fmla="*/ 0 w 115"/>
                  <a:gd name="T3" fmla="*/ 20 h 85"/>
                  <a:gd name="T4" fmla="*/ 98 w 115"/>
                  <a:gd name="T5" fmla="*/ 32 h 85"/>
                  <a:gd name="T6" fmla="*/ 115 w 115"/>
                  <a:gd name="T7" fmla="*/ 61 h 85"/>
                  <a:gd name="T8" fmla="*/ 42 w 115"/>
                  <a:gd name="T9" fmla="*/ 85 h 85"/>
                </a:gdLst>
                <a:ahLst/>
                <a:cxnLst>
                  <a:cxn ang="0">
                    <a:pos x="T0" y="T1"/>
                  </a:cxn>
                  <a:cxn ang="0">
                    <a:pos x="T2" y="T3"/>
                  </a:cxn>
                  <a:cxn ang="0">
                    <a:pos x="T4" y="T5"/>
                  </a:cxn>
                  <a:cxn ang="0">
                    <a:pos x="T6" y="T7"/>
                  </a:cxn>
                  <a:cxn ang="0">
                    <a:pos x="T8" y="T9"/>
                  </a:cxn>
                </a:cxnLst>
                <a:rect l="0" t="0" r="r" b="b"/>
                <a:pathLst>
                  <a:path w="115" h="85">
                    <a:moveTo>
                      <a:pt x="42" y="85"/>
                    </a:moveTo>
                    <a:cubicBezTo>
                      <a:pt x="0" y="20"/>
                      <a:pt x="0" y="20"/>
                      <a:pt x="0" y="20"/>
                    </a:cubicBezTo>
                    <a:cubicBezTo>
                      <a:pt x="31" y="0"/>
                      <a:pt x="72" y="5"/>
                      <a:pt x="98" y="32"/>
                    </a:cubicBezTo>
                    <a:cubicBezTo>
                      <a:pt x="105" y="40"/>
                      <a:pt x="111" y="50"/>
                      <a:pt x="115" y="61"/>
                    </a:cubicBezTo>
                    <a:lnTo>
                      <a:pt x="42" y="85"/>
                    </a:ln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14:hiddenLine>
                </a:ext>
              </a:extLst>
            </p:spPr>
            <p:txBody>
              <a:bodyPr/>
              <a:p>
                <a:pPr eaLnBrk="1" fontAlgn="auto" hangingPunct="1">
                  <a:spcBef>
                    <a:spcPts val="0"/>
                  </a:spcBef>
                  <a:spcAft>
                    <a:spcPts val="0"/>
                  </a:spcAft>
                  <a:defRPr/>
                </a:pPr>
                <a:endParaRPr lang="zh-CN" altLang="en-US" sz="1350">
                  <a:solidFill>
                    <a:schemeClr val="accent6">
                      <a:lumMod val="75000"/>
                    </a:schemeClr>
                  </a:solidFill>
                  <a:latin typeface="+mn-lt"/>
                  <a:ea typeface="+mn-ea"/>
                </a:endParaRPr>
              </a:p>
            </p:txBody>
          </p:sp>
          <p:sp>
            <p:nvSpPr>
              <p:cNvPr id="68" name="Freeform 121"/>
              <p:cNvSpPr/>
              <p:nvPr/>
            </p:nvSpPr>
            <p:spPr bwMode="auto">
              <a:xfrm>
                <a:off x="8094116" y="863979"/>
                <a:ext cx="168205" cy="152269"/>
              </a:xfrm>
              <a:custGeom>
                <a:avLst/>
                <a:gdLst>
                  <a:gd name="T0" fmla="*/ 71 w 71"/>
                  <a:gd name="T1" fmla="*/ 64 h 64"/>
                  <a:gd name="T2" fmla="*/ 0 w 71"/>
                  <a:gd name="T3" fmla="*/ 35 h 64"/>
                  <a:gd name="T4" fmla="*/ 19 w 71"/>
                  <a:gd name="T5" fmla="*/ 8 h 64"/>
                  <a:gd name="T6" fmla="*/ 29 w 71"/>
                  <a:gd name="T7" fmla="*/ 0 h 64"/>
                  <a:gd name="T8" fmla="*/ 71 w 71"/>
                  <a:gd name="T9" fmla="*/ 64 h 64"/>
                </a:gdLst>
                <a:ahLst/>
                <a:cxnLst>
                  <a:cxn ang="0">
                    <a:pos x="T0" y="T1"/>
                  </a:cxn>
                  <a:cxn ang="0">
                    <a:pos x="T2" y="T3"/>
                  </a:cxn>
                  <a:cxn ang="0">
                    <a:pos x="T4" y="T5"/>
                  </a:cxn>
                  <a:cxn ang="0">
                    <a:pos x="T6" y="T7"/>
                  </a:cxn>
                  <a:cxn ang="0">
                    <a:pos x="T8" y="T9"/>
                  </a:cxn>
                </a:cxnLst>
                <a:rect l="0" t="0" r="r" b="b"/>
                <a:pathLst>
                  <a:path w="71" h="64">
                    <a:moveTo>
                      <a:pt x="71" y="64"/>
                    </a:moveTo>
                    <a:cubicBezTo>
                      <a:pt x="0" y="35"/>
                      <a:pt x="0" y="35"/>
                      <a:pt x="0" y="35"/>
                    </a:cubicBezTo>
                    <a:cubicBezTo>
                      <a:pt x="5" y="25"/>
                      <a:pt x="11" y="15"/>
                      <a:pt x="19" y="8"/>
                    </a:cubicBezTo>
                    <a:cubicBezTo>
                      <a:pt x="22" y="5"/>
                      <a:pt x="26" y="2"/>
                      <a:pt x="29" y="0"/>
                    </a:cubicBezTo>
                    <a:lnTo>
                      <a:pt x="71" y="64"/>
                    </a:ln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14:hiddenLine>
                </a:ext>
              </a:extLst>
            </p:spPr>
            <p:txBody>
              <a:bodyPr/>
              <a:p>
                <a:pPr eaLnBrk="1" fontAlgn="auto" hangingPunct="1">
                  <a:spcBef>
                    <a:spcPts val="0"/>
                  </a:spcBef>
                  <a:spcAft>
                    <a:spcPts val="0"/>
                  </a:spcAft>
                  <a:defRPr/>
                </a:pPr>
                <a:endParaRPr lang="zh-CN" altLang="en-US" sz="1350">
                  <a:solidFill>
                    <a:schemeClr val="accent6">
                      <a:lumMod val="75000"/>
                    </a:schemeClr>
                  </a:solidFill>
                  <a:latin typeface="+mn-lt"/>
                  <a:ea typeface="+mn-ea"/>
                </a:endParaRPr>
              </a:p>
            </p:txBody>
          </p:sp>
          <p:sp>
            <p:nvSpPr>
              <p:cNvPr id="69" name="Freeform 122"/>
              <p:cNvSpPr/>
              <p:nvPr/>
            </p:nvSpPr>
            <p:spPr bwMode="auto">
              <a:xfrm>
                <a:off x="8096571" y="983092"/>
                <a:ext cx="389206" cy="268927"/>
              </a:xfrm>
              <a:custGeom>
                <a:avLst/>
                <a:gdLst>
                  <a:gd name="T0" fmla="*/ 82 w 164"/>
                  <a:gd name="T1" fmla="*/ 28 h 113"/>
                  <a:gd name="T2" fmla="*/ 155 w 164"/>
                  <a:gd name="T3" fmla="*/ 4 h 113"/>
                  <a:gd name="T4" fmla="*/ 135 w 164"/>
                  <a:gd name="T5" fmla="*/ 84 h 113"/>
                  <a:gd name="T6" fmla="*/ 26 w 164"/>
                  <a:gd name="T7" fmla="*/ 81 h 113"/>
                  <a:gd name="T8" fmla="*/ 11 w 164"/>
                  <a:gd name="T9" fmla="*/ 0 h 113"/>
                  <a:gd name="T10" fmla="*/ 82 w 164"/>
                  <a:gd name="T11" fmla="*/ 28 h 113"/>
                </a:gdLst>
                <a:ahLst/>
                <a:cxnLst>
                  <a:cxn ang="0">
                    <a:pos x="T0" y="T1"/>
                  </a:cxn>
                  <a:cxn ang="0">
                    <a:pos x="T2" y="T3"/>
                  </a:cxn>
                  <a:cxn ang="0">
                    <a:pos x="T4" y="T5"/>
                  </a:cxn>
                  <a:cxn ang="0">
                    <a:pos x="T6" y="T7"/>
                  </a:cxn>
                  <a:cxn ang="0">
                    <a:pos x="T8" y="T9"/>
                  </a:cxn>
                  <a:cxn ang="0">
                    <a:pos x="T10" y="T11"/>
                  </a:cxn>
                </a:cxnLst>
                <a:rect l="0" t="0" r="r" b="b"/>
                <a:pathLst>
                  <a:path w="164" h="113">
                    <a:moveTo>
                      <a:pt x="82" y="28"/>
                    </a:moveTo>
                    <a:cubicBezTo>
                      <a:pt x="155" y="4"/>
                      <a:pt x="155" y="4"/>
                      <a:pt x="155" y="4"/>
                    </a:cubicBezTo>
                    <a:cubicBezTo>
                      <a:pt x="164" y="33"/>
                      <a:pt x="156" y="64"/>
                      <a:pt x="135" y="84"/>
                    </a:cubicBezTo>
                    <a:cubicBezTo>
                      <a:pt x="104" y="113"/>
                      <a:pt x="55" y="111"/>
                      <a:pt x="26" y="81"/>
                    </a:cubicBezTo>
                    <a:cubicBezTo>
                      <a:pt x="6" y="59"/>
                      <a:pt x="0" y="28"/>
                      <a:pt x="11" y="0"/>
                    </a:cubicBezTo>
                    <a:lnTo>
                      <a:pt x="82" y="28"/>
                    </a:ln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14:hiddenLine>
                </a:ext>
              </a:extLst>
            </p:spPr>
            <p:txBody>
              <a:bodyPr/>
              <a:p>
                <a:pPr eaLnBrk="1" fontAlgn="auto" hangingPunct="1">
                  <a:spcBef>
                    <a:spcPts val="0"/>
                  </a:spcBef>
                  <a:spcAft>
                    <a:spcPts val="0"/>
                  </a:spcAft>
                  <a:defRPr/>
                </a:pPr>
                <a:endParaRPr lang="zh-CN" altLang="en-US" sz="1350">
                  <a:solidFill>
                    <a:schemeClr val="accent6">
                      <a:lumMod val="75000"/>
                    </a:schemeClr>
                  </a:solidFill>
                  <a:latin typeface="+mn-lt"/>
                  <a:ea typeface="+mn-ea"/>
                </a:endParaRPr>
              </a:p>
            </p:txBody>
          </p:sp>
        </p:grpSp>
        <p:sp>
          <p:nvSpPr>
            <p:cNvPr id="70" name="TextBox 25"/>
            <p:cNvSpPr txBox="1"/>
            <p:nvPr/>
          </p:nvSpPr>
          <p:spPr>
            <a:xfrm>
              <a:off x="6368871" y="3452426"/>
              <a:ext cx="1388737" cy="953063"/>
            </a:xfrm>
            <a:prstGeom prst="rect">
              <a:avLst/>
            </a:prstGeom>
            <a:noFill/>
            <a:ln w="3175">
              <a:noFill/>
            </a:ln>
          </p:spPr>
          <p:txBody>
            <a:bodyPr>
              <a:spAutoFit/>
            </a:bodyPr>
            <a:p>
              <a:pPr algn="ctr" eaLnBrk="1" fontAlgn="auto" hangingPunct="1">
                <a:spcBef>
                  <a:spcPts val="0"/>
                </a:spcBef>
                <a:spcAft>
                  <a:spcPts val="0"/>
                </a:spcAft>
                <a:defRPr/>
              </a:pPr>
              <a:r>
                <a:rPr lang="zh-CN" altLang="en-US" sz="1400" dirty="0">
                  <a:solidFill>
                    <a:schemeClr val="accent6">
                      <a:lumMod val="75000"/>
                    </a:schemeClr>
                  </a:solidFill>
                  <a:latin typeface="+mn-lt"/>
                  <a:ea typeface="+mn-ea"/>
                </a:rPr>
                <a:t>保护客户隐私，只有管理员才能看到客户信息</a:t>
              </a:r>
              <a:endParaRPr lang="zh-CN" altLang="en-US" sz="1400" dirty="0">
                <a:solidFill>
                  <a:schemeClr val="accent6">
                    <a:lumMod val="75000"/>
                  </a:schemeClr>
                </a:solidFill>
                <a:latin typeface="+mn-lt"/>
                <a:ea typeface="+mn-ea"/>
              </a:endParaRPr>
            </a:p>
          </p:txBody>
        </p:sp>
      </p:grpSp>
      <p:sp>
        <p:nvSpPr>
          <p:cNvPr id="71" name="TextBox 29"/>
          <p:cNvSpPr txBox="1"/>
          <p:nvPr/>
        </p:nvSpPr>
        <p:spPr>
          <a:xfrm>
            <a:off x="508000" y="1146175"/>
            <a:ext cx="8267700" cy="650240"/>
          </a:xfrm>
          <a:prstGeom prst="rect">
            <a:avLst/>
          </a:prstGeom>
          <a:noFill/>
        </p:spPr>
        <p:txBody>
          <a:bodyPr>
            <a:spAutoFit/>
          </a:bodyPr>
          <a:p>
            <a:pPr eaLnBrk="1" fontAlgn="auto" hangingPunct="1">
              <a:lnSpc>
                <a:spcPct val="130000"/>
              </a:lnSpc>
              <a:spcBef>
                <a:spcPts val="0"/>
              </a:spcBef>
              <a:spcAft>
                <a:spcPts val="0"/>
              </a:spcAft>
              <a:defRPr/>
            </a:pPr>
            <a:r>
              <a:rPr lang="zh-CN" altLang="en-US" sz="1400" dirty="0">
                <a:solidFill>
                  <a:schemeClr val="accent6">
                    <a:lumMod val="75000"/>
                  </a:schemeClr>
                </a:solidFill>
                <a:latin typeface="微软雅黑" panose="020B0503020204020204" pitchFamily="34" charset="-122"/>
              </a:rPr>
              <a:t>主要开发了一个基于</a:t>
            </a:r>
            <a:r>
              <a:rPr lang="en-US" altLang="zh-CN" sz="1400" dirty="0">
                <a:solidFill>
                  <a:schemeClr val="accent6">
                    <a:lumMod val="75000"/>
                  </a:schemeClr>
                </a:solidFill>
                <a:latin typeface="微软雅黑" panose="020B0503020204020204" pitchFamily="34" charset="-122"/>
              </a:rPr>
              <a:t>WEB</a:t>
            </a:r>
            <a:r>
              <a:rPr lang="zh-CN" altLang="en-US" sz="1400" dirty="0">
                <a:solidFill>
                  <a:schemeClr val="accent6">
                    <a:lumMod val="75000"/>
                  </a:schemeClr>
                </a:solidFill>
                <a:latin typeface="微软雅黑" panose="020B0503020204020204" pitchFamily="34" charset="-122"/>
              </a:rPr>
              <a:t>端的房产中介管理系统，旨在让房产中介公司能更好的为客户服务，提高工作效率。</a:t>
            </a:r>
            <a:endParaRPr lang="zh-CN" altLang="en-US" sz="1400" dirty="0">
              <a:solidFill>
                <a:schemeClr val="accent6">
                  <a:lumMod val="75000"/>
                </a:schemeClr>
              </a:solidFill>
              <a:latin typeface="微软雅黑" panose="020B0503020204020204" pitchFamily="34" charset="-122"/>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1000"/>
                                  </p:stCondLst>
                                  <p:childTnLst>
                                    <p:set>
                                      <p:cBhvr>
                                        <p:cTn id="6" dur="1" fill="hold">
                                          <p:stCondLst>
                                            <p:cond delay="0"/>
                                          </p:stCondLst>
                                        </p:cTn>
                                        <p:tgtEl>
                                          <p:spTgt spid="71"/>
                                        </p:tgtEl>
                                        <p:attrNameLst>
                                          <p:attrName>style.visibility</p:attrName>
                                        </p:attrNameLst>
                                      </p:cBhvr>
                                      <p:to>
                                        <p:strVal val="visible"/>
                                      </p:to>
                                    </p:set>
                                    <p:animEffect transition="in" filter="barn(inVertical)">
                                      <p:cBhvr>
                                        <p:cTn id="7" dur="500"/>
                                        <p:tgtEl>
                                          <p:spTgt spid="71"/>
                                        </p:tgtEl>
                                      </p:cBhvr>
                                    </p:animEffect>
                                  </p:childTnLst>
                                </p:cTn>
                              </p:par>
                            </p:childTnLst>
                          </p:cTn>
                        </p:par>
                        <p:par>
                          <p:cTn id="8" fill="hold">
                            <p:stCondLst>
                              <p:cond delay="1500"/>
                            </p:stCondLst>
                            <p:childTnLst>
                              <p:par>
                                <p:cTn id="9" presetID="2" presetClass="entr" presetSubtype="4" decel="100000" fill="hold" nodeType="afterEffect">
                                  <p:stCondLst>
                                    <p:cond delay="0"/>
                                  </p:stCondLst>
                                  <p:childTnLst>
                                    <p:set>
                                      <p:cBhvr>
                                        <p:cTn id="10" dur="1" fill="hold">
                                          <p:stCondLst>
                                            <p:cond delay="0"/>
                                          </p:stCondLst>
                                        </p:cTn>
                                        <p:tgtEl>
                                          <p:spTgt spid="56"/>
                                        </p:tgtEl>
                                        <p:attrNameLst>
                                          <p:attrName>style.visibility</p:attrName>
                                        </p:attrNameLst>
                                      </p:cBhvr>
                                      <p:to>
                                        <p:strVal val="visible"/>
                                      </p:to>
                                    </p:set>
                                    <p:anim calcmode="lin" valueType="num">
                                      <p:cBhvr additive="base">
                                        <p:cTn id="11" dur="500" fill="hold"/>
                                        <p:tgtEl>
                                          <p:spTgt spid="56"/>
                                        </p:tgtEl>
                                        <p:attrNameLst>
                                          <p:attrName>ppt_x</p:attrName>
                                        </p:attrNameLst>
                                      </p:cBhvr>
                                      <p:tavLst>
                                        <p:tav tm="0">
                                          <p:val>
                                            <p:strVal val="#ppt_x"/>
                                          </p:val>
                                        </p:tav>
                                        <p:tav tm="100000">
                                          <p:val>
                                            <p:strVal val="#ppt_x"/>
                                          </p:val>
                                        </p:tav>
                                      </p:tavLst>
                                    </p:anim>
                                    <p:anim calcmode="lin" valueType="num">
                                      <p:cBhvr additive="base">
                                        <p:cTn id="12" dur="500" fill="hold"/>
                                        <p:tgtEl>
                                          <p:spTgt spid="56"/>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250"/>
                                  </p:stCondLst>
                                  <p:childTnLst>
                                    <p:set>
                                      <p:cBhvr>
                                        <p:cTn id="14" dur="1" fill="hold">
                                          <p:stCondLst>
                                            <p:cond delay="0"/>
                                          </p:stCondLst>
                                        </p:cTn>
                                        <p:tgtEl>
                                          <p:spTgt spid="60"/>
                                        </p:tgtEl>
                                        <p:attrNameLst>
                                          <p:attrName>style.visibility</p:attrName>
                                        </p:attrNameLst>
                                      </p:cBhvr>
                                      <p:to>
                                        <p:strVal val="visible"/>
                                      </p:to>
                                    </p:set>
                                    <p:anim calcmode="lin" valueType="num">
                                      <p:cBhvr additive="base">
                                        <p:cTn id="15" dur="500" fill="hold"/>
                                        <p:tgtEl>
                                          <p:spTgt spid="60"/>
                                        </p:tgtEl>
                                        <p:attrNameLst>
                                          <p:attrName>ppt_x</p:attrName>
                                        </p:attrNameLst>
                                      </p:cBhvr>
                                      <p:tavLst>
                                        <p:tav tm="0">
                                          <p:val>
                                            <p:strVal val="#ppt_x"/>
                                          </p:val>
                                        </p:tav>
                                        <p:tav tm="100000">
                                          <p:val>
                                            <p:strVal val="#ppt_x"/>
                                          </p:val>
                                        </p:tav>
                                      </p:tavLst>
                                    </p:anim>
                                    <p:anim calcmode="lin" valueType="num">
                                      <p:cBhvr additive="base">
                                        <p:cTn id="16" dur="500" fill="hold"/>
                                        <p:tgtEl>
                                          <p:spTgt spid="60"/>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500"/>
                                  </p:stCondLst>
                                  <p:childTnLst>
                                    <p:set>
                                      <p:cBhvr>
                                        <p:cTn id="18" dur="1" fill="hold">
                                          <p:stCondLst>
                                            <p:cond delay="0"/>
                                          </p:stCondLst>
                                        </p:cTn>
                                        <p:tgtEl>
                                          <p:spTgt spid="65"/>
                                        </p:tgtEl>
                                        <p:attrNameLst>
                                          <p:attrName>style.visibility</p:attrName>
                                        </p:attrNameLst>
                                      </p:cBhvr>
                                      <p:to>
                                        <p:strVal val="visible"/>
                                      </p:to>
                                    </p:set>
                                    <p:anim calcmode="lin" valueType="num">
                                      <p:cBhvr additive="base">
                                        <p:cTn id="19" dur="500" fill="hold"/>
                                        <p:tgtEl>
                                          <p:spTgt spid="65"/>
                                        </p:tgtEl>
                                        <p:attrNameLst>
                                          <p:attrName>ppt_x</p:attrName>
                                        </p:attrNameLst>
                                      </p:cBhvr>
                                      <p:tavLst>
                                        <p:tav tm="0">
                                          <p:val>
                                            <p:strVal val="#ppt_x"/>
                                          </p:val>
                                        </p:tav>
                                        <p:tav tm="100000">
                                          <p:val>
                                            <p:strVal val="#ppt_x"/>
                                          </p:val>
                                        </p:tav>
                                      </p:tavLst>
                                    </p:anim>
                                    <p:anim calcmode="lin" valueType="num">
                                      <p:cBhvr additive="base">
                                        <p:cTn id="20" dur="500" fill="hold"/>
                                        <p:tgtEl>
                                          <p:spTgt spid="65"/>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5" presetClass="entr" presetSubtype="10" fill="hold" grpId="1" nodeType="clickEffect">
                                  <p:stCondLst>
                                    <p:cond delay="0"/>
                                  </p:stCondLst>
                                  <p:childTnLst>
                                    <p:set>
                                      <p:cBhvr>
                                        <p:cTn id="24" dur="1" fill="hold">
                                          <p:stCondLst>
                                            <p:cond delay="0"/>
                                          </p:stCondLst>
                                        </p:cTn>
                                        <p:tgtEl>
                                          <p:spTgt spid="71"/>
                                        </p:tgtEl>
                                        <p:attrNameLst>
                                          <p:attrName>style.visibility</p:attrName>
                                        </p:attrNameLst>
                                      </p:cBhvr>
                                      <p:to>
                                        <p:strVal val="visible"/>
                                      </p:to>
                                    </p:set>
                                    <p:animEffect transition="in" filter="checkerboard(across)">
                                      <p:cBhvr>
                                        <p:cTn id="25" dur="500"/>
                                        <p:tgtEl>
                                          <p:spTgt spid="71"/>
                                        </p:tgtEl>
                                      </p:cBhvr>
                                    </p:animEffect>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56"/>
                                        </p:tgtEl>
                                        <p:attrNameLst>
                                          <p:attrName>style.visibility</p:attrName>
                                        </p:attrNameLst>
                                      </p:cBhvr>
                                      <p:to>
                                        <p:strVal val="visible"/>
                                      </p:to>
                                    </p:set>
                                    <p:anim calcmode="lin" valueType="num">
                                      <p:cBhvr additive="base">
                                        <p:cTn id="30" dur="500" fill="hold"/>
                                        <p:tgtEl>
                                          <p:spTgt spid="56"/>
                                        </p:tgtEl>
                                        <p:attrNameLst>
                                          <p:attrName>ppt_x</p:attrName>
                                        </p:attrNameLst>
                                      </p:cBhvr>
                                      <p:tavLst>
                                        <p:tav tm="0">
                                          <p:val>
                                            <p:strVal val="#ppt_x"/>
                                          </p:val>
                                        </p:tav>
                                        <p:tav tm="100000">
                                          <p:val>
                                            <p:strVal val="#ppt_x"/>
                                          </p:val>
                                        </p:tav>
                                      </p:tavLst>
                                    </p:anim>
                                    <p:anim calcmode="lin" valueType="num">
                                      <p:cBhvr additive="base">
                                        <p:cTn id="31" dur="500" fill="hold"/>
                                        <p:tgtEl>
                                          <p:spTgt spid="56"/>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65"/>
                                        </p:tgtEl>
                                        <p:attrNameLst>
                                          <p:attrName>style.visibility</p:attrName>
                                        </p:attrNameLst>
                                      </p:cBhvr>
                                      <p:to>
                                        <p:strVal val="visible"/>
                                      </p:to>
                                    </p:set>
                                    <p:anim calcmode="lin" valueType="num">
                                      <p:cBhvr additive="base">
                                        <p:cTn id="36" dur="500" fill="hold"/>
                                        <p:tgtEl>
                                          <p:spTgt spid="65"/>
                                        </p:tgtEl>
                                        <p:attrNameLst>
                                          <p:attrName>ppt_x</p:attrName>
                                        </p:attrNameLst>
                                      </p:cBhvr>
                                      <p:tavLst>
                                        <p:tav tm="0">
                                          <p:val>
                                            <p:strVal val="#ppt_x"/>
                                          </p:val>
                                        </p:tav>
                                        <p:tav tm="100000">
                                          <p:val>
                                            <p:strVal val="#ppt_x"/>
                                          </p:val>
                                        </p:tav>
                                      </p:tavLst>
                                    </p:anim>
                                    <p:anim calcmode="lin" valueType="num">
                                      <p:cBhvr additive="base">
                                        <p:cTn id="37" dur="500" fill="hold"/>
                                        <p:tgtEl>
                                          <p:spTgt spid="65"/>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60"/>
                                        </p:tgtEl>
                                        <p:attrNameLst>
                                          <p:attrName>style.visibility</p:attrName>
                                        </p:attrNameLst>
                                      </p:cBhvr>
                                      <p:to>
                                        <p:strVal val="visible"/>
                                      </p:to>
                                    </p:set>
                                    <p:anim calcmode="lin" valueType="num">
                                      <p:cBhvr additive="base">
                                        <p:cTn id="42" dur="500" fill="hold"/>
                                        <p:tgtEl>
                                          <p:spTgt spid="60"/>
                                        </p:tgtEl>
                                        <p:attrNameLst>
                                          <p:attrName>ppt_x</p:attrName>
                                        </p:attrNameLst>
                                      </p:cBhvr>
                                      <p:tavLst>
                                        <p:tav tm="0">
                                          <p:val>
                                            <p:strVal val="#ppt_x"/>
                                          </p:val>
                                        </p:tav>
                                        <p:tav tm="100000">
                                          <p:val>
                                            <p:strVal val="#ppt_x"/>
                                          </p:val>
                                        </p:tav>
                                      </p:tavLst>
                                    </p:anim>
                                    <p:anim calcmode="lin" valueType="num">
                                      <p:cBhvr additive="base">
                                        <p:cTn id="43" dur="500" fill="hold"/>
                                        <p:tgtEl>
                                          <p:spTgt spid="6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1" grpId="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矩形 4"/>
          <p:cNvSpPr/>
          <p:nvPr/>
        </p:nvSpPr>
        <p:spPr>
          <a:xfrm>
            <a:off x="2661603" y="850265"/>
            <a:ext cx="3551237" cy="1409700"/>
          </a:xfrm>
          <a:prstGeom prst="rect">
            <a:avLst/>
          </a:prstGeom>
        </p:spPr>
        <p:txBody>
          <a:bodyPr>
            <a:spAutoFit/>
          </a:bodyPr>
          <a:lstStyle/>
          <a:p>
            <a:pPr algn="ctr" eaLnBrk="1" fontAlgn="auto" hangingPunct="1">
              <a:lnSpc>
                <a:spcPct val="150000"/>
              </a:lnSpc>
              <a:spcBef>
                <a:spcPts val="0"/>
              </a:spcBef>
              <a:spcAft>
                <a:spcPts val="0"/>
              </a:spcAft>
              <a:defRPr/>
            </a:pPr>
            <a:r>
              <a:rPr lang="en-US" altLang="zh-CN" sz="6600" dirty="0">
                <a:solidFill>
                  <a:schemeClr val="accent6">
                    <a:lumMod val="75000"/>
                  </a:schemeClr>
                </a:solidFill>
                <a:latin typeface="Impact" panose="020B0806030902050204" pitchFamily="34" charset="0"/>
              </a:rPr>
              <a:t>THANKS!</a:t>
            </a:r>
            <a:endParaRPr lang="zh-CN" altLang="en-US" sz="6600" dirty="0">
              <a:solidFill>
                <a:schemeClr val="accent6">
                  <a:lumMod val="75000"/>
                </a:schemeClr>
              </a:solidFill>
              <a:latin typeface="Impact" panose="020B0806030902050204" pitchFamily="34" charset="0"/>
            </a:endParaRPr>
          </a:p>
        </p:txBody>
      </p:sp>
      <p:sp>
        <p:nvSpPr>
          <p:cNvPr id="6" name="矩形 5"/>
          <p:cNvSpPr/>
          <p:nvPr/>
        </p:nvSpPr>
        <p:spPr>
          <a:xfrm>
            <a:off x="1331913" y="1995488"/>
            <a:ext cx="6435725" cy="414020"/>
          </a:xfrm>
          <a:prstGeom prst="rect">
            <a:avLst/>
          </a:prstGeom>
        </p:spPr>
        <p:txBody>
          <a:bodyPr>
            <a:spAutoFit/>
          </a:bodyPr>
          <a:lstStyle/>
          <a:p>
            <a:pPr eaLnBrk="1" fontAlgn="auto" hangingPunct="1">
              <a:lnSpc>
                <a:spcPct val="150000"/>
              </a:lnSpc>
              <a:spcBef>
                <a:spcPts val="0"/>
              </a:spcBef>
              <a:spcAft>
                <a:spcPts val="0"/>
              </a:spcAft>
              <a:defRPr/>
            </a:pPr>
            <a:r>
              <a:rPr lang="zh-CN" altLang="en-US" sz="1400" kern="0" dirty="0">
                <a:solidFill>
                  <a:schemeClr val="accent6">
                    <a:lumMod val="75000"/>
                  </a:schemeClr>
                </a:solidFill>
                <a:latin typeface="微软雅黑" panose="020B0503020204020204" pitchFamily="34" charset="-122"/>
              </a:rPr>
              <a:t>    </a:t>
            </a:r>
            <a:endParaRPr lang="zh-CN" altLang="en-US" sz="1400" kern="0" dirty="0">
              <a:solidFill>
                <a:schemeClr val="accent6">
                  <a:lumMod val="75000"/>
                </a:schemeClr>
              </a:solidFill>
              <a:latin typeface="微软雅黑" panose="020B0503020204020204" pitchFamily="34" charset="-122"/>
            </a:endParaRPr>
          </a:p>
        </p:txBody>
      </p:sp>
      <p:sp>
        <p:nvSpPr>
          <p:cNvPr id="7" name="矩形 6"/>
          <p:cNvSpPr/>
          <p:nvPr/>
        </p:nvSpPr>
        <p:spPr>
          <a:xfrm>
            <a:off x="2661920" y="2539365"/>
            <a:ext cx="4169410" cy="645160"/>
          </a:xfrm>
          <a:prstGeom prst="rect">
            <a:avLst/>
          </a:prstGeom>
        </p:spPr>
        <p:txBody>
          <a:bodyPr wrap="square">
            <a:spAutoFit/>
          </a:bodyPr>
          <a:lstStyle/>
          <a:p>
            <a:pPr algn="ctr" eaLnBrk="1" fontAlgn="auto" hangingPunct="1">
              <a:lnSpc>
                <a:spcPct val="150000"/>
              </a:lnSpc>
              <a:spcBef>
                <a:spcPts val="0"/>
              </a:spcBef>
              <a:spcAft>
                <a:spcPts val="0"/>
              </a:spcAft>
              <a:defRPr/>
            </a:pPr>
            <a:r>
              <a:rPr lang="zh-CN" altLang="en-US" sz="2400" dirty="0">
                <a:solidFill>
                  <a:schemeClr val="accent6">
                    <a:lumMod val="75000"/>
                  </a:schemeClr>
                </a:solidFill>
                <a:latin typeface="微软雅黑" panose="020B0503020204020204" pitchFamily="34" charset="-122"/>
              </a:rPr>
              <a:t>恳请各位老师批评指正！</a:t>
            </a:r>
            <a:endParaRPr lang="zh-CN" altLang="en-US" sz="2400" dirty="0">
              <a:solidFill>
                <a:schemeClr val="accent6">
                  <a:lumMod val="75000"/>
                </a:schemeClr>
              </a:solidFill>
              <a:latin typeface="微软雅黑" panose="020B0503020204020204" pitchFamily="34" charset="-122"/>
            </a:endParaRPr>
          </a:p>
        </p:txBody>
      </p:sp>
      <p:sp>
        <p:nvSpPr>
          <p:cNvPr id="3" name="文本框 2"/>
          <p:cNvSpPr txBox="1">
            <a:spLocks noChangeArrowheads="1"/>
          </p:cNvSpPr>
          <p:nvPr/>
        </p:nvSpPr>
        <p:spPr bwMode="auto">
          <a:xfrm>
            <a:off x="6278245" y="3896678"/>
            <a:ext cx="237172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r" eaLnBrk="1" hangingPunct="1"/>
            <a:r>
              <a:rPr lang="zh-CN" altLang="en-US" sz="1600"/>
              <a:t>答辩学生：刘莲</a:t>
            </a:r>
            <a:endParaRPr lang="zh-CN" altLang="en-US" sz="1600"/>
          </a:p>
        </p:txBody>
      </p:sp>
      <p:sp>
        <p:nvSpPr>
          <p:cNvPr id="33" name="文本框 32"/>
          <p:cNvSpPr txBox="1">
            <a:spLocks noChangeArrowheads="1"/>
          </p:cNvSpPr>
          <p:nvPr/>
        </p:nvSpPr>
        <p:spPr bwMode="auto">
          <a:xfrm>
            <a:off x="6279515" y="4332288"/>
            <a:ext cx="2370138"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algn="r" eaLnBrk="1" hangingPunct="1"/>
            <a:r>
              <a:rPr lang="zh-CN" altLang="en-US" sz="1600"/>
              <a:t>指导老师：孟彩霞</a:t>
            </a:r>
            <a:endParaRPr lang="zh-CN" altLang="en-US" sz="1600"/>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afterEffect">
                                  <p:stCondLst>
                                    <p:cond delay="0"/>
                                  </p:stCondLst>
                                  <p:iterate type="lt">
                                    <p:tmPct val="40000"/>
                                  </p:iterate>
                                  <p:childTnLst>
                                    <p:set>
                                      <p:cBhvr>
                                        <p:cTn id="6" dur="1" fill="hold">
                                          <p:stCondLst>
                                            <p:cond delay="0"/>
                                          </p:stCondLst>
                                        </p:cTn>
                                        <p:tgtEl>
                                          <p:spTgt spid="5"/>
                                        </p:tgtEl>
                                        <p:attrNameLst>
                                          <p:attrName>style.visibility</p:attrName>
                                        </p:attrNameLst>
                                      </p:cBhvr>
                                      <p:to>
                                        <p:strVal val="visible"/>
                                      </p:to>
                                    </p:set>
                                    <p:anim calcmode="lin" valueType="num">
                                      <p:cBhvr>
                                        <p:cTn id="7" dur="250" fill="hold"/>
                                        <p:tgtEl>
                                          <p:spTgt spid="5"/>
                                        </p:tgtEl>
                                        <p:attrNameLst>
                                          <p:attrName>ppt_x</p:attrName>
                                        </p:attrNameLst>
                                      </p:cBhvr>
                                      <p:tavLst>
                                        <p:tav tm="0">
                                          <p:val>
                                            <p:strVal val="#ppt_x"/>
                                          </p:val>
                                        </p:tav>
                                        <p:tav tm="100000">
                                          <p:val>
                                            <p:strVal val="#ppt_x"/>
                                          </p:val>
                                        </p:tav>
                                      </p:tavLst>
                                    </p:anim>
                                    <p:anim calcmode="lin" valueType="num">
                                      <p:cBhvr>
                                        <p:cTn id="8" dur="250" fill="hold"/>
                                        <p:tgtEl>
                                          <p:spTgt spid="5"/>
                                        </p:tgtEl>
                                        <p:attrNameLst>
                                          <p:attrName>ppt_y</p:attrName>
                                        </p:attrNameLst>
                                      </p:cBhvr>
                                      <p:tavLst>
                                        <p:tav tm="0">
                                          <p:val>
                                            <p:strVal val="#ppt_y-#ppt_h/2"/>
                                          </p:val>
                                        </p:tav>
                                        <p:tav tm="100000">
                                          <p:val>
                                            <p:strVal val="#ppt_y"/>
                                          </p:val>
                                        </p:tav>
                                      </p:tavLst>
                                    </p:anim>
                                    <p:anim calcmode="lin" valueType="num">
                                      <p:cBhvr>
                                        <p:cTn id="9" dur="250" fill="hold"/>
                                        <p:tgtEl>
                                          <p:spTgt spid="5"/>
                                        </p:tgtEl>
                                        <p:attrNameLst>
                                          <p:attrName>ppt_w</p:attrName>
                                        </p:attrNameLst>
                                      </p:cBhvr>
                                      <p:tavLst>
                                        <p:tav tm="0">
                                          <p:val>
                                            <p:strVal val="#ppt_w"/>
                                          </p:val>
                                        </p:tav>
                                        <p:tav tm="100000">
                                          <p:val>
                                            <p:strVal val="#ppt_w"/>
                                          </p:val>
                                        </p:tav>
                                      </p:tavLst>
                                    </p:anim>
                                    <p:anim calcmode="lin" valueType="num">
                                      <p:cBhvr>
                                        <p:cTn id="10" dur="250" fill="hold"/>
                                        <p:tgtEl>
                                          <p:spTgt spid="5"/>
                                        </p:tgtEl>
                                        <p:attrNameLst>
                                          <p:attrName>ppt_h</p:attrName>
                                        </p:attrNameLst>
                                      </p:cBhvr>
                                      <p:tavLst>
                                        <p:tav tm="0">
                                          <p:val>
                                            <p:fltVal val="0"/>
                                          </p:val>
                                        </p:tav>
                                        <p:tav tm="100000">
                                          <p:val>
                                            <p:strVal val="#ppt_h"/>
                                          </p:val>
                                        </p:tav>
                                      </p:tavLst>
                                    </p:anim>
                                  </p:childTnLst>
                                </p:cTn>
                              </p:par>
                            </p:childTnLst>
                          </p:cTn>
                        </p:par>
                        <p:par>
                          <p:cTn id="11" fill="hold">
                            <p:stCondLst>
                              <p:cond delay="850"/>
                            </p:stCondLst>
                            <p:childTnLst>
                              <p:par>
                                <p:cTn id="12" presetID="22" presetClass="entr" presetSubtype="8" fill="hold" grpId="0" nodeType="afterEffect">
                                  <p:stCondLst>
                                    <p:cond delay="0"/>
                                  </p:stCondLst>
                                  <p:iterate type="lt">
                                    <p:tmPct val="30000"/>
                                  </p:iterate>
                                  <p:childTnLst>
                                    <p:set>
                                      <p:cBhvr>
                                        <p:cTn id="13" dur="1" fill="hold">
                                          <p:stCondLst>
                                            <p:cond delay="0"/>
                                          </p:stCondLst>
                                        </p:cTn>
                                        <p:tgtEl>
                                          <p:spTgt spid="6"/>
                                        </p:tgtEl>
                                        <p:attrNameLst>
                                          <p:attrName>style.visibility</p:attrName>
                                        </p:attrNameLst>
                                      </p:cBhvr>
                                      <p:to>
                                        <p:strVal val="visible"/>
                                      </p:to>
                                    </p:set>
                                    <p:animEffect transition="in" filter="wipe(left)">
                                      <p:cBhvr>
                                        <p:cTn id="14" dur="300"/>
                                        <p:tgtEl>
                                          <p:spTgt spid="6"/>
                                        </p:tgtEl>
                                      </p:cBhvr>
                                    </p:animEffect>
                                  </p:childTnLst>
                                </p:cTn>
                              </p:par>
                              <p:par>
                                <p:cTn id="15" presetID="36" presetClass="emph" presetSubtype="0" fill="hold" grpId="1" nodeType="withEffect">
                                  <p:stCondLst>
                                    <p:cond delay="0"/>
                                  </p:stCondLst>
                                  <p:iterate type="lt">
                                    <p:tmPct val="30000"/>
                                  </p:iterate>
                                  <p:childTnLst>
                                    <p:animScale>
                                      <p:cBhvr>
                                        <p:cTn id="16" dur="150" autoRev="1" fill="hold">
                                          <p:stCondLst>
                                            <p:cond delay="0"/>
                                          </p:stCondLst>
                                        </p:cTn>
                                        <p:tgtEl>
                                          <p:spTgt spid="6"/>
                                        </p:tgtEl>
                                      </p:cBhvr>
                                      <p:to x="80000" y="100000"/>
                                    </p:animScale>
                                    <p:anim by="(#ppt_w*0.10)" calcmode="lin" valueType="num">
                                      <p:cBhvr>
                                        <p:cTn id="17" dur="150" autoRev="1" fill="hold">
                                          <p:stCondLst>
                                            <p:cond delay="0"/>
                                          </p:stCondLst>
                                        </p:cTn>
                                        <p:tgtEl>
                                          <p:spTgt spid="6"/>
                                        </p:tgtEl>
                                        <p:attrNameLst>
                                          <p:attrName>ppt_x</p:attrName>
                                        </p:attrNameLst>
                                      </p:cBhvr>
                                    </p:anim>
                                    <p:anim by="(-#ppt_w*0.10)" calcmode="lin" valueType="num">
                                      <p:cBhvr>
                                        <p:cTn id="18" dur="150" autoRev="1" fill="hold">
                                          <p:stCondLst>
                                            <p:cond delay="0"/>
                                          </p:stCondLst>
                                        </p:cTn>
                                        <p:tgtEl>
                                          <p:spTgt spid="6"/>
                                        </p:tgtEl>
                                        <p:attrNameLst>
                                          <p:attrName>ppt_y</p:attrName>
                                        </p:attrNameLst>
                                      </p:cBhvr>
                                    </p:anim>
                                    <p:animRot by="-480000">
                                      <p:cBhvr>
                                        <p:cTn id="19" dur="150" autoRev="1" fill="hold">
                                          <p:stCondLst>
                                            <p:cond delay="0"/>
                                          </p:stCondLst>
                                        </p:cTn>
                                        <p:tgtEl>
                                          <p:spTgt spid="6"/>
                                        </p:tgtEl>
                                        <p:attrNameLst>
                                          <p:attrName>r</p:attrName>
                                        </p:attrNameLst>
                                      </p:cBhvr>
                                    </p:animRot>
                                  </p:childTnLst>
                                </p:cTn>
                              </p:par>
                            </p:childTnLst>
                          </p:cTn>
                        </p:par>
                        <p:par>
                          <p:cTn id="20" fill="hold">
                            <p:stCondLst>
                              <p:cond delay="1420"/>
                            </p:stCondLst>
                            <p:childTnLst>
                              <p:par>
                                <p:cTn id="21" presetID="42"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1000"/>
                                        <p:tgtEl>
                                          <p:spTgt spid="7"/>
                                        </p:tgtEl>
                                      </p:cBhvr>
                                    </p:animEffect>
                                    <p:anim calcmode="lin" valueType="num">
                                      <p:cBhvr>
                                        <p:cTn id="24" dur="1000" fill="hold"/>
                                        <p:tgtEl>
                                          <p:spTgt spid="7"/>
                                        </p:tgtEl>
                                        <p:attrNameLst>
                                          <p:attrName>ppt_x</p:attrName>
                                        </p:attrNameLst>
                                      </p:cBhvr>
                                      <p:tavLst>
                                        <p:tav tm="0">
                                          <p:val>
                                            <p:strVal val="#ppt_x"/>
                                          </p:val>
                                        </p:tav>
                                        <p:tav tm="100000">
                                          <p:val>
                                            <p:strVal val="#ppt_x"/>
                                          </p:val>
                                        </p:tav>
                                      </p:tavLst>
                                    </p:anim>
                                    <p:anim calcmode="lin" valueType="num">
                                      <p:cBhvr>
                                        <p:cTn id="25" dur="1000" fill="hold"/>
                                        <p:tgtEl>
                                          <p:spTgt spid="7"/>
                                        </p:tgtEl>
                                        <p:attrNameLst>
                                          <p:attrName>ppt_y</p:attrName>
                                        </p:attrNameLst>
                                      </p:cBhvr>
                                      <p:tavLst>
                                        <p:tav tm="0">
                                          <p:val>
                                            <p:strVal val="#ppt_y+.1"/>
                                          </p:val>
                                        </p:tav>
                                        <p:tav tm="100000">
                                          <p:val>
                                            <p:strVal val="#ppt_y"/>
                                          </p:val>
                                        </p:tav>
                                      </p:tavLst>
                                    </p:anim>
                                  </p:childTnLst>
                                </p:cTn>
                              </p:par>
                            </p:childTnLst>
                          </p:cTn>
                        </p:par>
                        <p:par>
                          <p:cTn id="26" fill="hold">
                            <p:stCondLst>
                              <p:cond delay="2420"/>
                            </p:stCondLst>
                            <p:childTnLst>
                              <p:par>
                                <p:cTn id="27" presetID="22" presetClass="entr" presetSubtype="8" fill="hold" grpId="0" nodeType="afterEffect">
                                  <p:stCondLst>
                                    <p:cond delay="0"/>
                                  </p:stCondLst>
                                  <p:childTnLst>
                                    <p:set>
                                      <p:cBhvr>
                                        <p:cTn id="28" dur="1" fill="hold">
                                          <p:stCondLst>
                                            <p:cond delay="0"/>
                                          </p:stCondLst>
                                        </p:cTn>
                                        <p:tgtEl>
                                          <p:spTgt spid="3"/>
                                        </p:tgtEl>
                                        <p:attrNameLst>
                                          <p:attrName>style.visibility</p:attrName>
                                        </p:attrNameLst>
                                      </p:cBhvr>
                                      <p:to>
                                        <p:strVal val="visible"/>
                                      </p:to>
                                    </p:set>
                                    <p:animEffect transition="in" filter="wipe(left)">
                                      <p:cBhvr>
                                        <p:cTn id="29" dur="500"/>
                                        <p:tgtEl>
                                          <p:spTgt spid="3"/>
                                        </p:tgtEl>
                                      </p:cBhvr>
                                    </p:animEffect>
                                  </p:childTnLst>
                                </p:cTn>
                              </p:par>
                            </p:childTnLst>
                          </p:cTn>
                        </p:par>
                        <p:par>
                          <p:cTn id="30" fill="hold">
                            <p:stCondLst>
                              <p:cond delay="2920"/>
                            </p:stCondLst>
                            <p:childTnLst>
                              <p:par>
                                <p:cTn id="31" presetID="22" presetClass="entr" presetSubtype="8" fill="hold" grpId="0" nodeType="afterEffect">
                                  <p:stCondLst>
                                    <p:cond delay="0"/>
                                  </p:stCondLst>
                                  <p:childTnLst>
                                    <p:set>
                                      <p:cBhvr>
                                        <p:cTn id="32" dur="1" fill="hold">
                                          <p:stCondLst>
                                            <p:cond delay="0"/>
                                          </p:stCondLst>
                                        </p:cTn>
                                        <p:tgtEl>
                                          <p:spTgt spid="33"/>
                                        </p:tgtEl>
                                        <p:attrNameLst>
                                          <p:attrName>style.visibility</p:attrName>
                                        </p:attrNameLst>
                                      </p:cBhvr>
                                      <p:to>
                                        <p:strVal val="visible"/>
                                      </p:to>
                                    </p:set>
                                    <p:animEffect transition="in" filter="wipe(left)">
                                      <p:cBhvr>
                                        <p:cTn id="3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6" grpId="1"/>
      <p:bldP spid="7" grpId="0"/>
      <p:bldP spid="3" grpId="0"/>
      <p:bldP spid="33"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文本框 2"/>
          <p:cNvSpPr txBox="1"/>
          <p:nvPr/>
        </p:nvSpPr>
        <p:spPr>
          <a:xfrm>
            <a:off x="1489075" y="2938463"/>
            <a:ext cx="3263900" cy="521970"/>
          </a:xfrm>
          <a:prstGeom prst="rect">
            <a:avLst/>
          </a:prstGeom>
          <a:noFill/>
        </p:spPr>
        <p:txBody>
          <a:bodyPr>
            <a:spAutoFit/>
          </a:bodyPr>
          <a:lstStyle/>
          <a:p>
            <a:pPr algn="ctr" eaLnBrk="1" fontAlgn="auto" hangingPunct="1">
              <a:spcBef>
                <a:spcPts val="0"/>
              </a:spcBef>
              <a:spcAft>
                <a:spcPts val="0"/>
              </a:spcAft>
              <a:defRPr/>
            </a:pPr>
            <a:r>
              <a:rPr lang="zh-CN" altLang="en-US" sz="2800" b="1" dirty="0">
                <a:solidFill>
                  <a:schemeClr val="accent6">
                    <a:lumMod val="75000"/>
                  </a:schemeClr>
                </a:solidFill>
                <a:latin typeface="+mn-lt"/>
                <a:ea typeface="+mn-ea"/>
              </a:rPr>
              <a:t>背景概述</a:t>
            </a:r>
            <a:endParaRPr lang="zh-CN" altLang="en-US" sz="2800" b="1" dirty="0">
              <a:solidFill>
                <a:schemeClr val="accent6">
                  <a:lumMod val="75000"/>
                </a:schemeClr>
              </a:solidFill>
              <a:latin typeface="+mn-lt"/>
              <a:ea typeface="+mn-ea"/>
            </a:endParaRPr>
          </a:p>
        </p:txBody>
      </p:sp>
      <p:grpSp>
        <p:nvGrpSpPr>
          <p:cNvPr id="9" name="组合 8"/>
          <p:cNvGrpSpPr/>
          <p:nvPr/>
        </p:nvGrpSpPr>
        <p:grpSpPr bwMode="auto">
          <a:xfrm>
            <a:off x="2565400" y="1609725"/>
            <a:ext cx="1128713" cy="1130300"/>
            <a:chOff x="1928879" y="1944350"/>
            <a:chExt cx="1129689" cy="1129689"/>
          </a:xfrm>
        </p:grpSpPr>
        <p:sp>
          <p:nvSpPr>
            <p:cNvPr id="2" name="椭圆 1"/>
            <p:cNvSpPr/>
            <p:nvPr/>
          </p:nvSpPr>
          <p:spPr>
            <a:xfrm>
              <a:off x="1928879" y="1944350"/>
              <a:ext cx="1129689" cy="1129689"/>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8" name="Freeform 7"/>
            <p:cNvSpPr>
              <a:spLocks noEditPoints="1"/>
            </p:cNvSpPr>
            <p:nvPr/>
          </p:nvSpPr>
          <p:spPr bwMode="auto">
            <a:xfrm>
              <a:off x="2108422" y="2226772"/>
              <a:ext cx="751536" cy="615617"/>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sp>
        <p:nvSpPr>
          <p:cNvPr id="10" name="TextBox 49"/>
          <p:cNvSpPr txBox="1"/>
          <p:nvPr/>
        </p:nvSpPr>
        <p:spPr>
          <a:xfrm>
            <a:off x="4886325" y="1579563"/>
            <a:ext cx="1198880" cy="398780"/>
          </a:xfrm>
          <a:prstGeom prst="rect">
            <a:avLst/>
          </a:prstGeom>
          <a:noFill/>
        </p:spPr>
        <p:txBody>
          <a:bodyPr wrap="none">
            <a:spAutoFit/>
          </a:bodyPr>
          <a:lstStyle/>
          <a:p>
            <a:pPr eaLnBrk="1" fontAlgn="auto" hangingPunct="1">
              <a:spcBef>
                <a:spcPts val="0"/>
              </a:spcBef>
              <a:spcAft>
                <a:spcPts val="0"/>
              </a:spcAft>
              <a:defRPr/>
            </a:pPr>
            <a:r>
              <a:rPr lang="zh-CN" altLang="en-US" sz="2000" dirty="0">
                <a:solidFill>
                  <a:schemeClr val="accent6">
                    <a:lumMod val="75000"/>
                  </a:schemeClr>
                </a:solidFill>
                <a:latin typeface="微软雅黑" panose="020B0503020204020204" pitchFamily="34" charset="-122"/>
              </a:rPr>
              <a:t>研究背景</a:t>
            </a:r>
            <a:endParaRPr lang="zh-CN" altLang="en-US" sz="2000" dirty="0">
              <a:solidFill>
                <a:schemeClr val="accent6">
                  <a:lumMod val="75000"/>
                </a:schemeClr>
              </a:solidFill>
              <a:latin typeface="微软雅黑" panose="020B0503020204020204" pitchFamily="34" charset="-122"/>
            </a:endParaRPr>
          </a:p>
        </p:txBody>
      </p:sp>
      <p:grpSp>
        <p:nvGrpSpPr>
          <p:cNvPr id="11" name="组合 10"/>
          <p:cNvGrpSpPr/>
          <p:nvPr/>
        </p:nvGrpSpPr>
        <p:grpSpPr bwMode="auto">
          <a:xfrm>
            <a:off x="4572000" y="1663700"/>
            <a:ext cx="180975" cy="1877695"/>
            <a:chOff x="6032873" y="1880798"/>
            <a:chExt cx="180975" cy="1853050"/>
          </a:xfrm>
        </p:grpSpPr>
        <p:sp>
          <p:nvSpPr>
            <p:cNvPr id="12" name="直接连接符 14"/>
            <p:cNvSpPr>
              <a:spLocks noChangeShapeType="1"/>
            </p:cNvSpPr>
            <p:nvPr/>
          </p:nvSpPr>
          <p:spPr bwMode="auto">
            <a:xfrm>
              <a:off x="6123361" y="1898264"/>
              <a:ext cx="0" cy="1835584"/>
            </a:xfrm>
            <a:prstGeom prst="line">
              <a:avLst/>
            </a:prstGeom>
            <a:solidFill>
              <a:srgbClr val="414455"/>
            </a:solidFill>
            <a:ln w="38100" cap="flat" cmpd="sng">
              <a:solidFill>
                <a:schemeClr val="tx1">
                  <a:lumMod val="85000"/>
                  <a:lumOff val="15000"/>
                </a:schemeClr>
              </a:solid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eaLnBrk="1" fontAlgn="auto" hangingPunct="1">
                <a:spcBef>
                  <a:spcPts val="0"/>
                </a:spcBef>
                <a:spcAft>
                  <a:spcPts val="0"/>
                </a:spcAft>
                <a:defRPr/>
              </a:pPr>
              <a:endParaRPr lang="zh-CN" altLang="en-US" sz="1350">
                <a:latin typeface="+mn-lt"/>
                <a:ea typeface="+mn-ea"/>
              </a:endParaRPr>
            </a:p>
          </p:txBody>
        </p:sp>
        <p:sp>
          <p:nvSpPr>
            <p:cNvPr id="13" name="椭圆 7"/>
            <p:cNvSpPr>
              <a:spLocks noChangeArrowheads="1"/>
            </p:cNvSpPr>
            <p:nvPr/>
          </p:nvSpPr>
          <p:spPr bwMode="auto">
            <a:xfrm>
              <a:off x="6032873" y="1880798"/>
              <a:ext cx="180975" cy="179429"/>
            </a:xfrm>
            <a:prstGeom prst="ellipse">
              <a:avLst/>
            </a:prstGeom>
            <a:solidFill>
              <a:schemeClr val="accent6">
                <a:lumMod val="75000"/>
              </a:schemeClr>
            </a:solidFill>
            <a:ln w="3810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lstStyle/>
            <a:p>
              <a:pPr algn="ctr" fontAlgn="auto">
                <a:spcBef>
                  <a:spcPts val="0"/>
                </a:spcBef>
                <a:spcAft>
                  <a:spcPts val="0"/>
                </a:spcAft>
                <a:defRPr/>
              </a:pPr>
              <a:endParaRPr lang="zh-CN" altLang="zh-CN" sz="1350">
                <a:solidFill>
                  <a:srgbClr val="FFFFFF"/>
                </a:solidFill>
                <a:latin typeface="造字工房悦黑体验版纤细体" pitchFamily="50" charset="-122"/>
                <a:ea typeface="造字工房悦黑体验版纤细体" pitchFamily="50" charset="-122"/>
                <a:sym typeface="造字工房悦黑体验版纤细体" pitchFamily="50" charset="-122"/>
              </a:endParaRPr>
            </a:p>
          </p:txBody>
        </p:sp>
        <p:sp>
          <p:nvSpPr>
            <p:cNvPr id="14" name="椭圆 8"/>
            <p:cNvSpPr>
              <a:spLocks noChangeArrowheads="1"/>
            </p:cNvSpPr>
            <p:nvPr/>
          </p:nvSpPr>
          <p:spPr bwMode="auto">
            <a:xfrm>
              <a:off x="6032873" y="2535003"/>
              <a:ext cx="180975" cy="179429"/>
            </a:xfrm>
            <a:prstGeom prst="ellipse">
              <a:avLst/>
            </a:prstGeom>
            <a:solidFill>
              <a:schemeClr val="accent6">
                <a:lumMod val="75000"/>
              </a:schemeClr>
            </a:solidFill>
            <a:ln w="3810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lstStyle/>
            <a:p>
              <a:pPr algn="ctr" fontAlgn="auto">
                <a:spcBef>
                  <a:spcPts val="0"/>
                </a:spcBef>
                <a:spcAft>
                  <a:spcPts val="0"/>
                </a:spcAft>
                <a:defRPr/>
              </a:pPr>
              <a:endParaRPr lang="zh-CN" altLang="zh-CN" sz="1350">
                <a:solidFill>
                  <a:srgbClr val="FFFFFF"/>
                </a:solidFill>
                <a:latin typeface="造字工房悦黑体验版纤细体" pitchFamily="50" charset="-122"/>
                <a:ea typeface="造字工房悦黑体验版纤细体" pitchFamily="50" charset="-122"/>
                <a:sym typeface="造字工房悦黑体验版纤细体" pitchFamily="50" charset="-122"/>
              </a:endParaRPr>
            </a:p>
          </p:txBody>
        </p:sp>
        <p:sp>
          <p:nvSpPr>
            <p:cNvPr id="15" name="椭圆 9"/>
            <p:cNvSpPr>
              <a:spLocks noChangeArrowheads="1"/>
            </p:cNvSpPr>
            <p:nvPr/>
          </p:nvSpPr>
          <p:spPr bwMode="auto">
            <a:xfrm>
              <a:off x="6032873" y="3189207"/>
              <a:ext cx="180975" cy="179429"/>
            </a:xfrm>
            <a:prstGeom prst="ellipse">
              <a:avLst/>
            </a:prstGeom>
            <a:solidFill>
              <a:schemeClr val="accent6">
                <a:lumMod val="75000"/>
              </a:schemeClr>
            </a:solidFill>
            <a:ln w="3810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lstStyle/>
            <a:p>
              <a:pPr algn="ctr" fontAlgn="auto">
                <a:spcBef>
                  <a:spcPts val="0"/>
                </a:spcBef>
                <a:spcAft>
                  <a:spcPts val="0"/>
                </a:spcAft>
                <a:defRPr/>
              </a:pPr>
              <a:endParaRPr lang="zh-CN" altLang="zh-CN" sz="1350">
                <a:solidFill>
                  <a:srgbClr val="FFFFFF"/>
                </a:solidFill>
                <a:latin typeface="造字工房悦黑体验版纤细体" pitchFamily="50" charset="-122"/>
                <a:ea typeface="造字工房悦黑体验版纤细体" pitchFamily="50" charset="-122"/>
                <a:sym typeface="造字工房悦黑体验版纤细体" pitchFamily="50" charset="-122"/>
              </a:endParaRPr>
            </a:p>
          </p:txBody>
        </p:sp>
      </p:grpSp>
      <p:sp>
        <p:nvSpPr>
          <p:cNvPr id="18" name="TextBox 64"/>
          <p:cNvSpPr txBox="1"/>
          <p:nvPr/>
        </p:nvSpPr>
        <p:spPr>
          <a:xfrm>
            <a:off x="4886325" y="2203450"/>
            <a:ext cx="1198880" cy="398780"/>
          </a:xfrm>
          <a:prstGeom prst="rect">
            <a:avLst/>
          </a:prstGeom>
          <a:noFill/>
        </p:spPr>
        <p:txBody>
          <a:bodyPr wrap="none">
            <a:spAutoFit/>
          </a:bodyPr>
          <a:lstStyle/>
          <a:p>
            <a:pPr eaLnBrk="1" fontAlgn="auto" hangingPunct="1">
              <a:spcBef>
                <a:spcPts val="0"/>
              </a:spcBef>
              <a:spcAft>
                <a:spcPts val="0"/>
              </a:spcAft>
              <a:defRPr/>
            </a:pPr>
            <a:r>
              <a:rPr lang="zh-CN" altLang="en-US" sz="2000" dirty="0">
                <a:solidFill>
                  <a:schemeClr val="accent6">
                    <a:lumMod val="75000"/>
                  </a:schemeClr>
                </a:solidFill>
                <a:latin typeface="微软雅黑" panose="020B0503020204020204" pitchFamily="34" charset="-122"/>
              </a:rPr>
              <a:t>研究意义</a:t>
            </a:r>
            <a:endParaRPr lang="zh-CN" altLang="en-US" sz="2000" dirty="0">
              <a:solidFill>
                <a:schemeClr val="accent6">
                  <a:lumMod val="75000"/>
                </a:schemeClr>
              </a:solidFill>
              <a:latin typeface="微软雅黑" panose="020B0503020204020204" pitchFamily="34" charset="-122"/>
            </a:endParaRPr>
          </a:p>
        </p:txBody>
      </p:sp>
      <p:sp>
        <p:nvSpPr>
          <p:cNvPr id="19" name="TextBox 65"/>
          <p:cNvSpPr txBox="1"/>
          <p:nvPr/>
        </p:nvSpPr>
        <p:spPr>
          <a:xfrm>
            <a:off x="4886325" y="2857500"/>
            <a:ext cx="1198880" cy="398780"/>
          </a:xfrm>
          <a:prstGeom prst="rect">
            <a:avLst/>
          </a:prstGeom>
          <a:noFill/>
        </p:spPr>
        <p:txBody>
          <a:bodyPr wrap="none">
            <a:spAutoFit/>
          </a:bodyPr>
          <a:lstStyle/>
          <a:p>
            <a:pPr eaLnBrk="1" fontAlgn="auto" hangingPunct="1">
              <a:spcBef>
                <a:spcPts val="0"/>
              </a:spcBef>
              <a:spcAft>
                <a:spcPts val="0"/>
              </a:spcAft>
              <a:defRPr/>
            </a:pPr>
            <a:r>
              <a:rPr lang="zh-CN" altLang="en-US" sz="2000" dirty="0">
                <a:solidFill>
                  <a:schemeClr val="accent6">
                    <a:lumMod val="75000"/>
                  </a:schemeClr>
                </a:solidFill>
                <a:latin typeface="微软雅黑" panose="020B0503020204020204" pitchFamily="34" charset="-122"/>
              </a:rPr>
              <a:t>研究现状</a:t>
            </a:r>
            <a:endParaRPr lang="zh-CN" altLang="en-US" sz="2000" dirty="0">
              <a:solidFill>
                <a:schemeClr val="accent6">
                  <a:lumMod val="75000"/>
                </a:schemeClr>
              </a:solidFill>
              <a:latin typeface="微软雅黑" panose="020B0503020204020204" pitchFamily="34" charset="-122"/>
            </a:endParaRPr>
          </a:p>
        </p:txBody>
      </p:sp>
      <p:sp>
        <p:nvSpPr>
          <p:cNvPr id="4" name="椭圆 8"/>
          <p:cNvSpPr>
            <a:spLocks noChangeArrowheads="1"/>
          </p:cNvSpPr>
          <p:nvPr/>
        </p:nvSpPr>
        <p:spPr bwMode="auto">
          <a:xfrm>
            <a:off x="4572635" y="3541361"/>
            <a:ext cx="180975" cy="181815"/>
          </a:xfrm>
          <a:prstGeom prst="ellipse">
            <a:avLst/>
          </a:prstGeom>
          <a:solidFill>
            <a:schemeClr val="accent6">
              <a:lumMod val="75000"/>
            </a:schemeClr>
          </a:solidFill>
          <a:ln w="38100" cap="flat" cmpd="sng">
            <a:noFill/>
            <a:roun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p>
            <a:pPr algn="ctr" fontAlgn="auto">
              <a:spcBef>
                <a:spcPts val="0"/>
              </a:spcBef>
              <a:spcAft>
                <a:spcPts val="0"/>
              </a:spcAft>
              <a:defRPr/>
            </a:pPr>
            <a:endParaRPr lang="zh-CN" altLang="zh-CN" sz="1350">
              <a:solidFill>
                <a:srgbClr val="FFFFFF"/>
              </a:solidFill>
              <a:latin typeface="造字工房悦黑体验版纤细体" pitchFamily="50" charset="-122"/>
              <a:ea typeface="造字工房悦黑体验版纤细体" pitchFamily="50" charset="-122"/>
              <a:sym typeface="造字工房悦黑体验版纤细体" pitchFamily="50" charset="-122"/>
            </a:endParaRPr>
          </a:p>
        </p:txBody>
      </p:sp>
      <p:sp>
        <p:nvSpPr>
          <p:cNvPr id="5" name="文本框 4"/>
          <p:cNvSpPr txBox="1"/>
          <p:nvPr/>
        </p:nvSpPr>
        <p:spPr>
          <a:xfrm>
            <a:off x="4886325" y="3432810"/>
            <a:ext cx="1198880" cy="398780"/>
          </a:xfrm>
          <a:prstGeom prst="rect">
            <a:avLst/>
          </a:prstGeom>
          <a:noFill/>
        </p:spPr>
        <p:txBody>
          <a:bodyPr wrap="none" rtlCol="0" anchor="t">
            <a:spAutoFit/>
          </a:bodyPr>
          <a:p>
            <a:pPr eaLnBrk="1" fontAlgn="auto" hangingPunct="1">
              <a:spcBef>
                <a:spcPts val="0"/>
              </a:spcBef>
              <a:spcAft>
                <a:spcPts val="0"/>
              </a:spcAft>
              <a:defRPr/>
            </a:pPr>
            <a:r>
              <a:rPr lang="zh-CN" altLang="en-US" sz="2000" dirty="0">
                <a:solidFill>
                  <a:schemeClr val="accent6">
                    <a:lumMod val="75000"/>
                  </a:schemeClr>
                </a:solidFill>
                <a:latin typeface="微软雅黑" panose="020B0503020204020204" pitchFamily="34" charset="-122"/>
                <a:sym typeface="+mn-ea"/>
              </a:rPr>
              <a:t>研究目标</a:t>
            </a:r>
            <a:endParaRPr lang="zh-CN" altLang="en-US" sz="2000" dirty="0">
              <a:solidFill>
                <a:schemeClr val="accent6">
                  <a:lumMod val="75000"/>
                </a:schemeClr>
              </a:solidFill>
              <a:latin typeface="微软雅黑" panose="020B0503020204020204" pitchFamily="34" charset="-122"/>
              <a:sym typeface="+mn-ea"/>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checkerboard(across)">
                                      <p:cBhvr>
                                        <p:cTn id="7" dur="500"/>
                                        <p:tgtEl>
                                          <p:spTgt spid="9"/>
                                        </p:tgtEl>
                                      </p:cBhvr>
                                    </p:animEffect>
                                  </p:childTnLst>
                                </p:cTn>
                              </p:par>
                              <p:par>
                                <p:cTn id="8" presetID="5"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checkerboard(across)">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8" presetClass="entr" presetSubtype="16"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diamond(in)">
                                      <p:cBhvr>
                                        <p:cTn id="15" dur="2000"/>
                                        <p:tgtEl>
                                          <p:spTgt spid="4"/>
                                        </p:tgtEl>
                                      </p:cBhvr>
                                    </p:animEffect>
                                  </p:childTnLst>
                                </p:cTn>
                              </p:par>
                              <p:par>
                                <p:cTn id="16" presetID="8" presetClass="entr" presetSubtype="16"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diamond(in)">
                                      <p:cBhvr>
                                        <p:cTn id="18" dur="20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8" presetClass="entr" presetSubtype="16"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diamond(in)">
                                      <p:cBhvr>
                                        <p:cTn id="23" dur="2000"/>
                                        <p:tgtEl>
                                          <p:spTgt spid="10"/>
                                        </p:tgtEl>
                                      </p:cBhvr>
                                    </p:animEffect>
                                  </p:childTnLst>
                                </p:cTn>
                              </p:par>
                            </p:childTnLst>
                          </p:cTn>
                        </p:par>
                      </p:childTnLst>
                    </p:cTn>
                  </p:par>
                  <p:par>
                    <p:cTn id="24" fill="hold">
                      <p:stCondLst>
                        <p:cond delay="indefinite"/>
                      </p:stCondLst>
                      <p:childTnLst>
                        <p:par>
                          <p:cTn id="25" fill="hold">
                            <p:stCondLst>
                              <p:cond delay="0"/>
                            </p:stCondLst>
                            <p:childTnLst>
                              <p:par>
                                <p:cTn id="26" presetID="8" presetClass="entr" presetSubtype="16" fill="hold" grpId="0" nodeType="click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diamond(in)">
                                      <p:cBhvr>
                                        <p:cTn id="28" dur="2000"/>
                                        <p:tgtEl>
                                          <p:spTgt spid="18"/>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grpId="0"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checkerboard(across)">
                                      <p:cBhvr>
                                        <p:cTn id="33" dur="500"/>
                                        <p:tgtEl>
                                          <p:spTgt spid="19"/>
                                        </p:tgtEl>
                                      </p:cBhvr>
                                    </p:animEffect>
                                  </p:childTnLst>
                                </p:cTn>
                              </p:par>
                            </p:childTnLst>
                          </p:cTn>
                        </p:par>
                      </p:childTnLst>
                    </p:cTn>
                  </p:par>
                  <p:par>
                    <p:cTn id="34" fill="hold">
                      <p:stCondLst>
                        <p:cond delay="indefinite"/>
                      </p:stCondLst>
                      <p:childTnLst>
                        <p:par>
                          <p:cTn id="35" fill="hold">
                            <p:stCondLst>
                              <p:cond delay="0"/>
                            </p:stCondLst>
                            <p:childTnLst>
                              <p:par>
                                <p:cTn id="36" presetID="4" presetClass="entr" presetSubtype="16" fill="hold" grpId="0" nodeType="clickEffect">
                                  <p:stCondLst>
                                    <p:cond delay="0"/>
                                  </p:stCondLst>
                                  <p:childTnLst>
                                    <p:set>
                                      <p:cBhvr>
                                        <p:cTn id="37" dur="1" fill="hold">
                                          <p:stCondLst>
                                            <p:cond delay="0"/>
                                          </p:stCondLst>
                                        </p:cTn>
                                        <p:tgtEl>
                                          <p:spTgt spid="5"/>
                                        </p:tgtEl>
                                        <p:attrNameLst>
                                          <p:attrName>style.visibility</p:attrName>
                                        </p:attrNameLst>
                                      </p:cBhvr>
                                      <p:to>
                                        <p:strVal val="visible"/>
                                      </p:to>
                                    </p:set>
                                    <p:animEffect transition="in" filter="box(in)">
                                      <p:cBhvr>
                                        <p:cTn id="38"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0" grpId="0"/>
      <p:bldP spid="18" grpId="0"/>
      <p:bldP spid="19" grpId="0"/>
      <p:bldP spid="5" grpId="0"/>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10" name="组合 9"/>
          <p:cNvGrpSpPr/>
          <p:nvPr/>
        </p:nvGrpSpPr>
        <p:grpSpPr bwMode="auto">
          <a:xfrm>
            <a:off x="3313113" y="2644775"/>
            <a:ext cx="1958975" cy="1871663"/>
            <a:chOff x="3065829" y="2668267"/>
            <a:chExt cx="1872107" cy="1761728"/>
          </a:xfrm>
        </p:grpSpPr>
        <p:sp>
          <p:nvSpPr>
            <p:cNvPr id="11" name="椭圆 10"/>
            <p:cNvSpPr/>
            <p:nvPr/>
          </p:nvSpPr>
          <p:spPr>
            <a:xfrm>
              <a:off x="3114376" y="2668267"/>
              <a:ext cx="1762875" cy="1761728"/>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2" name="椭圆 11"/>
            <p:cNvSpPr/>
            <p:nvPr/>
          </p:nvSpPr>
          <p:spPr>
            <a:xfrm>
              <a:off x="4441842" y="2760911"/>
              <a:ext cx="119852" cy="119540"/>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lumMod val="85000"/>
                    <a:lumOff val="15000"/>
                  </a:schemeClr>
                </a:solidFill>
              </a:endParaRPr>
            </a:p>
          </p:txBody>
        </p:sp>
        <p:sp>
          <p:nvSpPr>
            <p:cNvPr id="13" name="椭圆 12"/>
            <p:cNvSpPr/>
            <p:nvPr/>
          </p:nvSpPr>
          <p:spPr>
            <a:xfrm>
              <a:off x="3439037" y="2760911"/>
              <a:ext cx="119851" cy="119540"/>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lumMod val="85000"/>
                    <a:lumOff val="15000"/>
                  </a:schemeClr>
                </a:solidFill>
              </a:endParaRPr>
            </a:p>
          </p:txBody>
        </p:sp>
        <p:sp>
          <p:nvSpPr>
            <p:cNvPr id="14" name="椭圆 13"/>
            <p:cNvSpPr/>
            <p:nvPr/>
          </p:nvSpPr>
          <p:spPr>
            <a:xfrm>
              <a:off x="3065829" y="3493096"/>
              <a:ext cx="119851" cy="119540"/>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lumMod val="85000"/>
                    <a:lumOff val="15000"/>
                  </a:schemeClr>
                </a:solidFill>
              </a:endParaRPr>
            </a:p>
          </p:txBody>
        </p:sp>
        <p:sp>
          <p:nvSpPr>
            <p:cNvPr id="15" name="椭圆 14"/>
            <p:cNvSpPr/>
            <p:nvPr/>
          </p:nvSpPr>
          <p:spPr>
            <a:xfrm>
              <a:off x="4818084" y="3493096"/>
              <a:ext cx="119852" cy="119540"/>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lumMod val="85000"/>
                    <a:lumOff val="15000"/>
                  </a:schemeClr>
                </a:solidFill>
              </a:endParaRPr>
            </a:p>
          </p:txBody>
        </p:sp>
        <p:sp>
          <p:nvSpPr>
            <p:cNvPr id="16" name="椭圆 15"/>
            <p:cNvSpPr/>
            <p:nvPr/>
          </p:nvSpPr>
          <p:spPr>
            <a:xfrm>
              <a:off x="4441842" y="4223788"/>
              <a:ext cx="119852" cy="119540"/>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lumMod val="85000"/>
                    <a:lumOff val="15000"/>
                  </a:schemeClr>
                </a:solidFill>
              </a:endParaRPr>
            </a:p>
          </p:txBody>
        </p:sp>
        <p:sp>
          <p:nvSpPr>
            <p:cNvPr id="17" name="椭圆 16"/>
            <p:cNvSpPr/>
            <p:nvPr/>
          </p:nvSpPr>
          <p:spPr>
            <a:xfrm>
              <a:off x="3439037" y="4201373"/>
              <a:ext cx="119851" cy="119540"/>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tx1">
                    <a:lumMod val="85000"/>
                    <a:lumOff val="15000"/>
                  </a:schemeClr>
                </a:solidFill>
              </a:endParaRPr>
            </a:p>
          </p:txBody>
        </p:sp>
        <p:grpSp>
          <p:nvGrpSpPr>
            <p:cNvPr id="14362" name="组合 17"/>
            <p:cNvGrpSpPr/>
            <p:nvPr/>
          </p:nvGrpSpPr>
          <p:grpSpPr bwMode="auto">
            <a:xfrm>
              <a:off x="3269293" y="2943616"/>
              <a:ext cx="1465545" cy="1202499"/>
              <a:chOff x="3269293" y="2943616"/>
              <a:chExt cx="1465545" cy="1202499"/>
            </a:xfrm>
          </p:grpSpPr>
          <p:sp>
            <p:nvSpPr>
              <p:cNvPr id="19" name="任意多边形 18"/>
              <p:cNvSpPr/>
              <p:nvPr/>
            </p:nvSpPr>
            <p:spPr>
              <a:xfrm>
                <a:off x="4007950" y="2955164"/>
                <a:ext cx="426307" cy="590232"/>
              </a:xfrm>
              <a:custGeom>
                <a:avLst/>
                <a:gdLst>
                  <a:gd name="connsiteX0" fmla="*/ 0 w 425885"/>
                  <a:gd name="connsiteY0" fmla="*/ 588724 h 588724"/>
                  <a:gd name="connsiteX1" fmla="*/ 425885 w 425885"/>
                  <a:gd name="connsiteY1" fmla="*/ 0 h 588724"/>
                </a:gdLst>
                <a:ahLst/>
                <a:cxnLst>
                  <a:cxn ang="0">
                    <a:pos x="connsiteX0" y="connsiteY0"/>
                  </a:cxn>
                  <a:cxn ang="0">
                    <a:pos x="connsiteX1" y="connsiteY1"/>
                  </a:cxn>
                </a:cxnLst>
                <a:rect l="l" t="t" r="r" b="b"/>
                <a:pathLst>
                  <a:path w="425885" h="588724">
                    <a:moveTo>
                      <a:pt x="0" y="588724"/>
                    </a:moveTo>
                    <a:lnTo>
                      <a:pt x="425885" y="0"/>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0" name="任意多边形 19"/>
              <p:cNvSpPr/>
              <p:nvPr/>
            </p:nvSpPr>
            <p:spPr>
              <a:xfrm>
                <a:off x="3995814" y="3545396"/>
                <a:ext cx="738830" cy="0"/>
              </a:xfrm>
              <a:custGeom>
                <a:avLst/>
                <a:gdLst>
                  <a:gd name="connsiteX0" fmla="*/ 0 w 739035"/>
                  <a:gd name="connsiteY0" fmla="*/ 0 h 0"/>
                  <a:gd name="connsiteX1" fmla="*/ 739035 w 739035"/>
                  <a:gd name="connsiteY1" fmla="*/ 0 h 0"/>
                </a:gdLst>
                <a:ahLst/>
                <a:cxnLst>
                  <a:cxn ang="0">
                    <a:pos x="connsiteX0" y="connsiteY0"/>
                  </a:cxn>
                  <a:cxn ang="0">
                    <a:pos x="connsiteX1" y="connsiteY1"/>
                  </a:cxn>
                </a:cxnLst>
                <a:rect l="l" t="t" r="r" b="b"/>
                <a:pathLst>
                  <a:path w="739035">
                    <a:moveTo>
                      <a:pt x="0" y="0"/>
                    </a:moveTo>
                    <a:lnTo>
                      <a:pt x="739035" y="0"/>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1" name="任意多边形 20"/>
              <p:cNvSpPr/>
              <p:nvPr/>
            </p:nvSpPr>
            <p:spPr>
              <a:xfrm>
                <a:off x="3595298" y="2943210"/>
                <a:ext cx="412652" cy="588737"/>
              </a:xfrm>
              <a:custGeom>
                <a:avLst/>
                <a:gdLst>
                  <a:gd name="connsiteX0" fmla="*/ 413359 w 413359"/>
                  <a:gd name="connsiteY0" fmla="*/ 588724 h 588724"/>
                  <a:gd name="connsiteX1" fmla="*/ 0 w 413359"/>
                  <a:gd name="connsiteY1" fmla="*/ 0 h 588724"/>
                </a:gdLst>
                <a:ahLst/>
                <a:cxnLst>
                  <a:cxn ang="0">
                    <a:pos x="connsiteX0" y="connsiteY0"/>
                  </a:cxn>
                  <a:cxn ang="0">
                    <a:pos x="connsiteX1" y="connsiteY1"/>
                  </a:cxn>
                </a:cxnLst>
                <a:rect l="l" t="t" r="r" b="b"/>
                <a:pathLst>
                  <a:path w="413359" h="588724">
                    <a:moveTo>
                      <a:pt x="413359" y="588724"/>
                    </a:moveTo>
                    <a:lnTo>
                      <a:pt x="0" y="0"/>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2" name="任意多边形 21"/>
              <p:cNvSpPr/>
              <p:nvPr/>
            </p:nvSpPr>
            <p:spPr>
              <a:xfrm>
                <a:off x="3269121" y="3557350"/>
                <a:ext cx="726693" cy="0"/>
              </a:xfrm>
              <a:custGeom>
                <a:avLst/>
                <a:gdLst>
                  <a:gd name="connsiteX0" fmla="*/ 726510 w 726510"/>
                  <a:gd name="connsiteY0" fmla="*/ 0 h 0"/>
                  <a:gd name="connsiteX1" fmla="*/ 0 w 726510"/>
                  <a:gd name="connsiteY1" fmla="*/ 0 h 0"/>
                </a:gdLst>
                <a:ahLst/>
                <a:cxnLst>
                  <a:cxn ang="0">
                    <a:pos x="connsiteX0" y="connsiteY0"/>
                  </a:cxn>
                  <a:cxn ang="0">
                    <a:pos x="connsiteX1" y="connsiteY1"/>
                  </a:cxn>
                </a:cxnLst>
                <a:rect l="l" t="t" r="r" b="b"/>
                <a:pathLst>
                  <a:path w="726510">
                    <a:moveTo>
                      <a:pt x="726510" y="0"/>
                    </a:moveTo>
                    <a:lnTo>
                      <a:pt x="0" y="0"/>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3" name="任意多边形 22"/>
              <p:cNvSpPr/>
              <p:nvPr/>
            </p:nvSpPr>
            <p:spPr>
              <a:xfrm>
                <a:off x="3581645" y="3569304"/>
                <a:ext cx="426306" cy="576783"/>
              </a:xfrm>
              <a:custGeom>
                <a:avLst/>
                <a:gdLst>
                  <a:gd name="connsiteX0" fmla="*/ 425885 w 425885"/>
                  <a:gd name="connsiteY0" fmla="*/ 0 h 576197"/>
                  <a:gd name="connsiteX1" fmla="*/ 0 w 425885"/>
                  <a:gd name="connsiteY1" fmla="*/ 576197 h 576197"/>
                </a:gdLst>
                <a:ahLst/>
                <a:cxnLst>
                  <a:cxn ang="0">
                    <a:pos x="connsiteX0" y="connsiteY0"/>
                  </a:cxn>
                  <a:cxn ang="0">
                    <a:pos x="connsiteX1" y="connsiteY1"/>
                  </a:cxn>
                </a:cxnLst>
                <a:rect l="l" t="t" r="r" b="b"/>
                <a:pathLst>
                  <a:path w="425885" h="576197">
                    <a:moveTo>
                      <a:pt x="425885" y="0"/>
                    </a:moveTo>
                    <a:lnTo>
                      <a:pt x="0" y="576197"/>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24" name="任意多边形 23"/>
              <p:cNvSpPr/>
              <p:nvPr/>
            </p:nvSpPr>
            <p:spPr>
              <a:xfrm>
                <a:off x="4020087" y="3569304"/>
                <a:ext cx="388379" cy="576783"/>
              </a:xfrm>
              <a:custGeom>
                <a:avLst/>
                <a:gdLst>
                  <a:gd name="connsiteX0" fmla="*/ 0 w 388307"/>
                  <a:gd name="connsiteY0" fmla="*/ 0 h 576197"/>
                  <a:gd name="connsiteX1" fmla="*/ 388307 w 388307"/>
                  <a:gd name="connsiteY1" fmla="*/ 576197 h 576197"/>
                </a:gdLst>
                <a:ahLst/>
                <a:cxnLst>
                  <a:cxn ang="0">
                    <a:pos x="connsiteX0" y="connsiteY0"/>
                  </a:cxn>
                  <a:cxn ang="0">
                    <a:pos x="connsiteX1" y="connsiteY1"/>
                  </a:cxn>
                </a:cxnLst>
                <a:rect l="l" t="t" r="r" b="b"/>
                <a:pathLst>
                  <a:path w="388307" h="576197">
                    <a:moveTo>
                      <a:pt x="0" y="0"/>
                    </a:moveTo>
                    <a:lnTo>
                      <a:pt x="388307" y="576197"/>
                    </a:lnTo>
                  </a:path>
                </a:pathLst>
              </a:custGeom>
              <a:noFill/>
              <a:ln w="38100">
                <a:solidFill>
                  <a:schemeClr val="accent6">
                    <a:lumMod val="75000"/>
                  </a:schemeClr>
                </a:solidFill>
                <a:tailEnd type="stealt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grpSp>
      </p:grpSp>
      <p:grpSp>
        <p:nvGrpSpPr>
          <p:cNvPr id="25" name="组合 24"/>
          <p:cNvGrpSpPr/>
          <p:nvPr/>
        </p:nvGrpSpPr>
        <p:grpSpPr bwMode="auto">
          <a:xfrm>
            <a:off x="827088" y="1009650"/>
            <a:ext cx="7496175" cy="937578"/>
            <a:chOff x="2954339" y="1349947"/>
            <a:chExt cx="7162269" cy="883186"/>
          </a:xfrm>
        </p:grpSpPr>
        <p:sp>
          <p:nvSpPr>
            <p:cNvPr id="26" name="矩形 25"/>
            <p:cNvSpPr>
              <a:spLocks noChangeArrowheads="1"/>
            </p:cNvSpPr>
            <p:nvPr/>
          </p:nvSpPr>
          <p:spPr bwMode="auto">
            <a:xfrm>
              <a:off x="2954339" y="1695386"/>
              <a:ext cx="7162269" cy="537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fontAlgn="auto" hangingPunct="1">
                <a:lnSpc>
                  <a:spcPct val="130000"/>
                </a:lnSpc>
                <a:spcBef>
                  <a:spcPts val="0"/>
                </a:spcBef>
                <a:spcAft>
                  <a:spcPts val="0"/>
                </a:spcAft>
                <a:defRPr/>
              </a:pPr>
              <a:endParaRPr lang="en-US" altLang="zh-CN" sz="1200" dirty="0">
                <a:solidFill>
                  <a:schemeClr val="accent6">
                    <a:lumMod val="75000"/>
                  </a:schemeClr>
                </a:solidFill>
                <a:latin typeface="微软雅黑" panose="020B0503020204020204" pitchFamily="34" charset="-122"/>
              </a:endParaRPr>
            </a:p>
            <a:p>
              <a:pPr eaLnBrk="1" fontAlgn="auto" hangingPunct="1">
                <a:lnSpc>
                  <a:spcPct val="130000"/>
                </a:lnSpc>
                <a:spcBef>
                  <a:spcPts val="0"/>
                </a:spcBef>
                <a:spcAft>
                  <a:spcPts val="0"/>
                </a:spcAft>
                <a:defRPr/>
              </a:pPr>
              <a:endParaRPr lang="en-US" altLang="zh-CN" sz="1200" dirty="0">
                <a:solidFill>
                  <a:schemeClr val="accent6">
                    <a:lumMod val="75000"/>
                  </a:schemeClr>
                </a:solidFill>
                <a:latin typeface="微软雅黑" panose="020B0503020204020204" pitchFamily="34" charset="-122"/>
              </a:endParaRPr>
            </a:p>
          </p:txBody>
        </p:sp>
        <p:sp>
          <p:nvSpPr>
            <p:cNvPr id="27" name="矩形 26"/>
            <p:cNvSpPr/>
            <p:nvPr/>
          </p:nvSpPr>
          <p:spPr>
            <a:xfrm>
              <a:off x="2963440" y="1349947"/>
              <a:ext cx="960126" cy="318521"/>
            </a:xfrm>
            <a:prstGeom prst="rect">
              <a:avLst/>
            </a:prstGeom>
          </p:spPr>
          <p:txBody>
            <a:bodyPr wrap="none">
              <a:spAutoFit/>
            </a:bodyPr>
            <a:lstStyle/>
            <a:p>
              <a:pPr eaLnBrk="1" fontAlgn="auto" hangingPunct="1">
                <a:spcBef>
                  <a:spcPts val="0"/>
                </a:spcBef>
                <a:spcAft>
                  <a:spcPts val="0"/>
                </a:spcAft>
                <a:defRPr/>
              </a:pPr>
              <a:r>
                <a:rPr lang="zh-CN" altLang="en-US" sz="1600" dirty="0">
                  <a:solidFill>
                    <a:schemeClr val="accent6">
                      <a:lumMod val="75000"/>
                    </a:schemeClr>
                  </a:solidFill>
                  <a:latin typeface="微软雅黑" panose="020B0503020204020204" pitchFamily="34" charset="-122"/>
                </a:rPr>
                <a:t>选题背景</a:t>
              </a:r>
              <a:endParaRPr lang="zh-CN" altLang="en-US" sz="1600" dirty="0">
                <a:solidFill>
                  <a:schemeClr val="accent6">
                    <a:lumMod val="75000"/>
                  </a:schemeClr>
                </a:solidFill>
                <a:latin typeface="微软雅黑" panose="020B0503020204020204" pitchFamily="34" charset="-122"/>
              </a:endParaRPr>
            </a:p>
          </p:txBody>
        </p:sp>
      </p:grpSp>
      <p:grpSp>
        <p:nvGrpSpPr>
          <p:cNvPr id="28" name="组合 27"/>
          <p:cNvGrpSpPr/>
          <p:nvPr/>
        </p:nvGrpSpPr>
        <p:grpSpPr bwMode="auto">
          <a:xfrm>
            <a:off x="3797300" y="3082925"/>
            <a:ext cx="979488" cy="993775"/>
            <a:chOff x="3254772" y="2872916"/>
            <a:chExt cx="936104" cy="936104"/>
          </a:xfrm>
        </p:grpSpPr>
        <p:sp>
          <p:nvSpPr>
            <p:cNvPr id="29" name="椭圆 28"/>
            <p:cNvSpPr/>
            <p:nvPr/>
          </p:nvSpPr>
          <p:spPr>
            <a:xfrm>
              <a:off x="3254772" y="2872916"/>
              <a:ext cx="936104" cy="936104"/>
            </a:xfrm>
            <a:prstGeom prst="ellipse">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p>
          </p:txBody>
        </p:sp>
        <p:sp>
          <p:nvSpPr>
            <p:cNvPr id="14352" name="矩形 29"/>
            <p:cNvSpPr>
              <a:spLocks noChangeArrowheads="1"/>
            </p:cNvSpPr>
            <p:nvPr/>
          </p:nvSpPr>
          <p:spPr bwMode="auto">
            <a:xfrm>
              <a:off x="3469765" y="3187079"/>
              <a:ext cx="538904" cy="303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eaLnBrk="1" hangingPunct="1"/>
              <a:r>
                <a:rPr lang="zh-CN" altLang="en-US" sz="1500">
                  <a:solidFill>
                    <a:schemeClr val="bg1"/>
                  </a:solidFill>
                  <a:latin typeface="微软雅黑" panose="020B0503020204020204" pitchFamily="34" charset="-122"/>
                </a:rPr>
                <a:t>背景</a:t>
              </a:r>
              <a:r>
                <a:rPr lang="en-US" altLang="zh-CN" sz="1500">
                  <a:solidFill>
                    <a:schemeClr val="bg1"/>
                  </a:solidFill>
                  <a:latin typeface="微软雅黑" panose="020B0503020204020204" pitchFamily="34" charset="-122"/>
                </a:rPr>
                <a:t> </a:t>
              </a:r>
              <a:endParaRPr lang="zh-CN" altLang="en-US" sz="1500">
                <a:solidFill>
                  <a:schemeClr val="bg1"/>
                </a:solidFill>
                <a:latin typeface="微软雅黑" panose="020B0503020204020204" pitchFamily="34" charset="-122"/>
              </a:endParaRPr>
            </a:p>
          </p:txBody>
        </p:sp>
      </p:grpSp>
      <p:grpSp>
        <p:nvGrpSpPr>
          <p:cNvPr id="31" name="组合 30"/>
          <p:cNvGrpSpPr/>
          <p:nvPr/>
        </p:nvGrpSpPr>
        <p:grpSpPr bwMode="auto">
          <a:xfrm>
            <a:off x="5478463" y="3070225"/>
            <a:ext cx="2079625" cy="1755140"/>
            <a:chOff x="789157" y="3505487"/>
            <a:chExt cx="1985951" cy="1651248"/>
          </a:xfrm>
        </p:grpSpPr>
        <p:sp>
          <p:nvSpPr>
            <p:cNvPr id="32" name="TextBox 23"/>
            <p:cNvSpPr txBox="1"/>
            <p:nvPr/>
          </p:nvSpPr>
          <p:spPr>
            <a:xfrm>
              <a:off x="789157" y="3505487"/>
              <a:ext cx="993279" cy="281381"/>
            </a:xfrm>
            <a:prstGeom prst="rect">
              <a:avLst/>
            </a:prstGeom>
            <a:noFill/>
          </p:spPr>
          <p:txBody>
            <a:bodyPr wrap="none">
              <a:spAutoFit/>
            </a:bodyPr>
            <a:lstStyle/>
            <a:p>
              <a:pPr eaLnBrk="1" fontAlgn="auto" hangingPunct="1">
                <a:spcBef>
                  <a:spcPts val="0"/>
                </a:spcBef>
                <a:spcAft>
                  <a:spcPts val="0"/>
                </a:spcAft>
                <a:defRPr/>
              </a:pPr>
              <a:r>
                <a:rPr lang="zh-CN" altLang="en-US" sz="1350" dirty="0">
                  <a:solidFill>
                    <a:schemeClr val="accent6">
                      <a:lumMod val="75000"/>
                    </a:schemeClr>
                  </a:solidFill>
                  <a:latin typeface="微软雅黑" panose="020B0503020204020204" pitchFamily="34" charset="-122"/>
                </a:rPr>
                <a:t>房东、房客</a:t>
              </a:r>
              <a:endParaRPr lang="zh-CN" altLang="en-US" sz="1350" dirty="0">
                <a:solidFill>
                  <a:schemeClr val="accent6">
                    <a:lumMod val="75000"/>
                  </a:schemeClr>
                </a:solidFill>
                <a:latin typeface="微软雅黑" panose="020B0503020204020204" pitchFamily="34" charset="-122"/>
              </a:endParaRPr>
            </a:p>
          </p:txBody>
        </p:sp>
        <p:sp>
          <p:nvSpPr>
            <p:cNvPr id="33" name="矩形 32"/>
            <p:cNvSpPr/>
            <p:nvPr/>
          </p:nvSpPr>
          <p:spPr>
            <a:xfrm>
              <a:off x="811896" y="3801206"/>
              <a:ext cx="1963212" cy="1355529"/>
            </a:xfrm>
            <a:prstGeom prst="rect">
              <a:avLst/>
            </a:prstGeom>
          </p:spPr>
          <p:txBody>
            <a:bodyPr>
              <a:spAutoFit/>
            </a:bodyPr>
            <a:lstStyle/>
            <a:p>
              <a:pPr algn="l" eaLnBrk="1" fontAlgn="auto" hangingPunct="1">
                <a:lnSpc>
                  <a:spcPts val="2105"/>
                </a:lnSpc>
                <a:spcBef>
                  <a:spcPts val="0"/>
                </a:spcBef>
                <a:spcAft>
                  <a:spcPts val="0"/>
                </a:spcAft>
                <a:defRPr/>
              </a:pPr>
              <a:r>
                <a:rPr lang="zh-CN" sz="1200">
                  <a:ea typeface="宋体" panose="02010600030101010101" pitchFamily="2" charset="-122"/>
                  <a:sym typeface="+mn-ea"/>
                </a:rPr>
                <a:t>大量复杂的房源信息、租金、以及舒适度也给他们带来了巨大的不便，并且大部分人也没有大量的时间去找房源、看房子</a:t>
              </a:r>
              <a:endParaRPr lang="en-US" altLang="zh-CN" sz="1200" dirty="0">
                <a:solidFill>
                  <a:schemeClr val="accent6">
                    <a:lumMod val="75000"/>
                  </a:schemeClr>
                </a:solidFill>
                <a:latin typeface="Arial" panose="020B0604020202020204" pitchFamily="34" charset="0"/>
                <a:ea typeface="+mn-ea"/>
              </a:endParaRPr>
            </a:p>
          </p:txBody>
        </p:sp>
      </p:grpSp>
      <p:grpSp>
        <p:nvGrpSpPr>
          <p:cNvPr id="34" name="组合 33"/>
          <p:cNvGrpSpPr/>
          <p:nvPr/>
        </p:nvGrpSpPr>
        <p:grpSpPr bwMode="auto">
          <a:xfrm>
            <a:off x="954088" y="3081338"/>
            <a:ext cx="2054225" cy="1204277"/>
            <a:chOff x="812496" y="3514973"/>
            <a:chExt cx="1962612" cy="1134663"/>
          </a:xfrm>
        </p:grpSpPr>
        <p:sp>
          <p:nvSpPr>
            <p:cNvPr id="35" name="TextBox 26"/>
            <p:cNvSpPr txBox="1"/>
            <p:nvPr/>
          </p:nvSpPr>
          <p:spPr>
            <a:xfrm>
              <a:off x="864064" y="3514973"/>
              <a:ext cx="829939" cy="281796"/>
            </a:xfrm>
            <a:prstGeom prst="rect">
              <a:avLst/>
            </a:prstGeom>
            <a:noFill/>
          </p:spPr>
          <p:txBody>
            <a:bodyPr wrap="none">
              <a:spAutoFit/>
            </a:bodyPr>
            <a:lstStyle/>
            <a:p>
              <a:pPr eaLnBrk="1" fontAlgn="auto" hangingPunct="1">
                <a:spcBef>
                  <a:spcPts val="0"/>
                </a:spcBef>
                <a:spcAft>
                  <a:spcPts val="0"/>
                </a:spcAft>
                <a:defRPr/>
              </a:pPr>
              <a:r>
                <a:rPr lang="zh-CN" altLang="en-US" sz="1350" dirty="0">
                  <a:solidFill>
                    <a:schemeClr val="accent6">
                      <a:lumMod val="75000"/>
                    </a:schemeClr>
                  </a:solidFill>
                  <a:latin typeface="微软雅黑" panose="020B0503020204020204" pitchFamily="34" charset="-122"/>
                </a:rPr>
                <a:t>中介公司</a:t>
              </a:r>
              <a:endParaRPr lang="zh-CN" altLang="en-US" sz="1350" dirty="0">
                <a:solidFill>
                  <a:schemeClr val="accent6">
                    <a:lumMod val="75000"/>
                  </a:schemeClr>
                </a:solidFill>
                <a:latin typeface="微软雅黑" panose="020B0503020204020204" pitchFamily="34" charset="-122"/>
              </a:endParaRPr>
            </a:p>
          </p:txBody>
        </p:sp>
        <p:sp>
          <p:nvSpPr>
            <p:cNvPr id="36" name="矩形 35"/>
            <p:cNvSpPr/>
            <p:nvPr/>
          </p:nvSpPr>
          <p:spPr>
            <a:xfrm>
              <a:off x="812496" y="3800658"/>
              <a:ext cx="1962612" cy="848978"/>
            </a:xfrm>
            <a:prstGeom prst="rect">
              <a:avLst/>
            </a:prstGeom>
          </p:spPr>
          <p:txBody>
            <a:bodyPr>
              <a:spAutoFit/>
            </a:bodyPr>
            <a:lstStyle/>
            <a:p>
              <a:pPr algn="l" eaLnBrk="1" fontAlgn="auto" hangingPunct="1">
                <a:lnSpc>
                  <a:spcPts val="2105"/>
                </a:lnSpc>
                <a:spcBef>
                  <a:spcPts val="0"/>
                </a:spcBef>
                <a:spcAft>
                  <a:spcPts val="0"/>
                </a:spcAft>
                <a:defRPr/>
              </a:pPr>
              <a:r>
                <a:rPr lang="zh-CN" sz="1200">
                  <a:ea typeface="宋体" panose="02010600030101010101" pitchFamily="2" charset="-122"/>
                  <a:sym typeface="+mn-ea"/>
                </a:rPr>
                <a:t>大量的房源信息、租金情况、客户信息很难用传统的方法进行管理！</a:t>
              </a:r>
              <a:endParaRPr lang="en-US" altLang="zh-CN" sz="1200" dirty="0">
                <a:solidFill>
                  <a:schemeClr val="accent6">
                    <a:lumMod val="75000"/>
                  </a:schemeClr>
                </a:solidFill>
                <a:latin typeface="Arial" panose="020B0604020202020204" pitchFamily="34" charset="0"/>
                <a:ea typeface="+mn-ea"/>
              </a:endParaRPr>
            </a:p>
          </p:txBody>
        </p:sp>
      </p:grpSp>
      <p:grpSp>
        <p:nvGrpSpPr>
          <p:cNvPr id="14343" name="组合 36"/>
          <p:cNvGrpSpPr>
            <a:grpSpLocks noChangeAspect="1"/>
          </p:cNvGrpSpPr>
          <p:nvPr/>
        </p:nvGrpSpPr>
        <p:grpSpPr bwMode="auto">
          <a:xfrm>
            <a:off x="271463" y="266700"/>
            <a:ext cx="468312" cy="468313"/>
            <a:chOff x="2558424" y="1401428"/>
            <a:chExt cx="1318727" cy="1318727"/>
          </a:xfrm>
        </p:grpSpPr>
        <p:sp>
          <p:nvSpPr>
            <p:cNvPr id="38" name="椭圆 37"/>
            <p:cNvSpPr/>
            <p:nvPr/>
          </p:nvSpPr>
          <p:spPr>
            <a:xfrm>
              <a:off x="2558424" y="1401428"/>
              <a:ext cx="1318727" cy="1318727"/>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39" name="Freeform 11"/>
            <p:cNvSpPr/>
            <p:nvPr/>
          </p:nvSpPr>
          <p:spPr bwMode="auto">
            <a:xfrm>
              <a:off x="2674651" y="1817163"/>
              <a:ext cx="1086273" cy="594543"/>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a:lstStyle/>
            <a:p>
              <a:pPr eaLnBrk="1" fontAlgn="auto" hangingPunct="1">
                <a:spcBef>
                  <a:spcPts val="0"/>
                </a:spcBef>
                <a:spcAft>
                  <a:spcPts val="0"/>
                </a:spcAft>
                <a:defRPr/>
              </a:pPr>
              <a:endParaRPr lang="zh-CN" altLang="en-US" sz="1350">
                <a:solidFill>
                  <a:sysClr val="windowText" lastClr="000000"/>
                </a:solidFill>
                <a:latin typeface="+mn-lt"/>
                <a:ea typeface="+mn-ea"/>
              </a:endParaRPr>
            </a:p>
          </p:txBody>
        </p:sp>
      </p:grpSp>
      <p:sp>
        <p:nvSpPr>
          <p:cNvPr id="40" name="文本框 39"/>
          <p:cNvSpPr txBox="1"/>
          <p:nvPr/>
        </p:nvSpPr>
        <p:spPr>
          <a:xfrm>
            <a:off x="782638" y="280988"/>
            <a:ext cx="1722437" cy="460375"/>
          </a:xfrm>
          <a:prstGeom prst="rect">
            <a:avLst/>
          </a:prstGeom>
          <a:noFill/>
        </p:spPr>
        <p:txBody>
          <a:bodyPr>
            <a:spAutoFit/>
          </a:bodyPr>
          <a:lstStyle/>
          <a:p>
            <a:pPr eaLnBrk="1" fontAlgn="auto" hangingPunct="1">
              <a:spcBef>
                <a:spcPts val="0"/>
              </a:spcBef>
              <a:spcAft>
                <a:spcPts val="0"/>
              </a:spcAft>
              <a:defRPr/>
            </a:pPr>
            <a:r>
              <a:rPr lang="zh-CN" altLang="en-US" sz="2400" b="1" dirty="0">
                <a:solidFill>
                  <a:schemeClr val="accent6">
                    <a:lumMod val="75000"/>
                  </a:schemeClr>
                </a:solidFill>
                <a:latin typeface="+mn-lt"/>
                <a:ea typeface="+mn-ea"/>
              </a:rPr>
              <a:t>研究背景</a:t>
            </a:r>
            <a:endParaRPr lang="zh-CN" altLang="en-US" sz="2400" b="1" dirty="0">
              <a:solidFill>
                <a:schemeClr val="accent6">
                  <a:lumMod val="75000"/>
                </a:schemeClr>
              </a:solidFill>
              <a:latin typeface="+mn-lt"/>
              <a:ea typeface="+mn-ea"/>
            </a:endParaRPr>
          </a:p>
        </p:txBody>
      </p:sp>
      <p:pic>
        <p:nvPicPr>
          <p:cNvPr id="2" name="图片 1"/>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7913370" y="100330"/>
            <a:ext cx="751205" cy="751205"/>
          </a:xfrm>
          <a:prstGeom prst="rect">
            <a:avLst/>
          </a:prstGeom>
        </p:spPr>
      </p:pic>
      <p:sp>
        <p:nvSpPr>
          <p:cNvPr id="100" name="文本框 99"/>
          <p:cNvSpPr txBox="1"/>
          <p:nvPr/>
        </p:nvSpPr>
        <p:spPr>
          <a:xfrm>
            <a:off x="836930" y="1347470"/>
            <a:ext cx="7145020" cy="645160"/>
          </a:xfrm>
          <a:prstGeom prst="rect">
            <a:avLst/>
          </a:prstGeom>
          <a:noFill/>
          <a:ln w="9525">
            <a:noFill/>
          </a:ln>
        </p:spPr>
        <p:txBody>
          <a:bodyPr wrap="square">
            <a:spAutoFit/>
          </a:bodyPr>
          <a:p>
            <a:pPr marL="0" indent="0"/>
            <a:r>
              <a:rPr lang="zh-CN" sz="1200" b="0">
                <a:ea typeface="宋体" panose="02010600030101010101" pitchFamily="2" charset="-122"/>
              </a:rPr>
              <a:t>我国经济发展过程中，城市人口日益增多地少人多的现状，导致房价急剧上升，从而带动了房产中介整个行业的兴起。为了更好地为客户服务，房产中介公司都在进行信息化建设，尤其是一些大的房产中介连锁公司。</a:t>
            </a:r>
            <a:endParaRPr lang="zh-CN" sz="1200" b="0">
              <a:ea typeface="宋体" panose="02010600030101010101" pitchFamily="2" charset="-122"/>
            </a:endParaRPr>
          </a:p>
        </p:txBody>
      </p:sp>
    </p:spTree>
  </p:cSld>
  <p:clrMapOvr>
    <a:masterClrMapping/>
  </p:clrMapOvr>
  <p:transition spd="slow" advClick="0" advTm="0">
    <p:split orient="vert" dir="in"/>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4343"/>
                                        </p:tgtEl>
                                        <p:attrNameLst>
                                          <p:attrName>style.visibility</p:attrName>
                                        </p:attrNameLst>
                                      </p:cBhvr>
                                      <p:to>
                                        <p:strVal val="visible"/>
                                      </p:to>
                                    </p:set>
                                    <p:anim calcmode="lin" valueType="num">
                                      <p:cBhvr additive="base">
                                        <p:cTn id="7" dur="500" fill="hold"/>
                                        <p:tgtEl>
                                          <p:spTgt spid="14343"/>
                                        </p:tgtEl>
                                        <p:attrNameLst>
                                          <p:attrName>ppt_x</p:attrName>
                                        </p:attrNameLst>
                                      </p:cBhvr>
                                      <p:tavLst>
                                        <p:tav tm="0">
                                          <p:val>
                                            <p:strVal val="#ppt_x"/>
                                          </p:val>
                                        </p:tav>
                                        <p:tav tm="100000">
                                          <p:val>
                                            <p:strVal val="#ppt_x"/>
                                          </p:val>
                                        </p:tav>
                                      </p:tavLst>
                                    </p:anim>
                                    <p:anim calcmode="lin" valueType="num">
                                      <p:cBhvr additive="base">
                                        <p:cTn id="8" dur="500" fill="hold"/>
                                        <p:tgtEl>
                                          <p:spTgt spid="1434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additive="base">
                                        <p:cTn id="11" dur="500" fill="hold"/>
                                        <p:tgtEl>
                                          <p:spTgt spid="40"/>
                                        </p:tgtEl>
                                        <p:attrNameLst>
                                          <p:attrName>ppt_x</p:attrName>
                                        </p:attrNameLst>
                                      </p:cBhvr>
                                      <p:tavLst>
                                        <p:tav tm="0">
                                          <p:val>
                                            <p:strVal val="#ppt_x"/>
                                          </p:val>
                                        </p:tav>
                                        <p:tav tm="100000">
                                          <p:val>
                                            <p:strVal val="#ppt_x"/>
                                          </p:val>
                                        </p:tav>
                                      </p:tavLst>
                                    </p:anim>
                                    <p:anim calcmode="lin" valueType="num">
                                      <p:cBhvr additive="base">
                                        <p:cTn id="12" dur="500" fill="hold"/>
                                        <p:tgtEl>
                                          <p:spTgt spid="40"/>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additive="base">
                                        <p:cTn id="15" dur="500" fill="hold"/>
                                        <p:tgtEl>
                                          <p:spTgt spid="2"/>
                                        </p:tgtEl>
                                        <p:attrNameLst>
                                          <p:attrName>ppt_x</p:attrName>
                                        </p:attrNameLst>
                                      </p:cBhvr>
                                      <p:tavLst>
                                        <p:tav tm="0">
                                          <p:val>
                                            <p:strVal val="#ppt_x"/>
                                          </p:val>
                                        </p:tav>
                                        <p:tav tm="100000">
                                          <p:val>
                                            <p:strVal val="#ppt_x"/>
                                          </p:val>
                                        </p:tav>
                                      </p:tavLst>
                                    </p:anim>
                                    <p:anim calcmode="lin" valueType="num">
                                      <p:cBhvr additive="base">
                                        <p:cTn id="16"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blinds(horizontal)">
                                      <p:cBhvr>
                                        <p:cTn id="21" dur="500"/>
                                        <p:tgtEl>
                                          <p:spTgt spid="25"/>
                                        </p:tgtEl>
                                      </p:cBhvr>
                                    </p:animEffect>
                                  </p:childTnLst>
                                </p:cTn>
                              </p:par>
                            </p:childTnLst>
                          </p:cTn>
                        </p:par>
                      </p:childTnLst>
                    </p:cTn>
                  </p:par>
                  <p:par>
                    <p:cTn id="22" fill="hold">
                      <p:stCondLst>
                        <p:cond delay="indefinite"/>
                      </p:stCondLst>
                      <p:childTnLst>
                        <p:par>
                          <p:cTn id="23" fill="hold">
                            <p:stCondLst>
                              <p:cond delay="0"/>
                            </p:stCondLst>
                            <p:childTnLst>
                              <p:par>
                                <p:cTn id="24" presetID="31" presetClass="entr" presetSubtype="0" fill="hold" grpId="0" nodeType="clickEffect">
                                  <p:stCondLst>
                                    <p:cond delay="0"/>
                                  </p:stCondLst>
                                  <p:childTnLst>
                                    <p:set>
                                      <p:cBhvr>
                                        <p:cTn id="25" dur="1" fill="hold">
                                          <p:stCondLst>
                                            <p:cond delay="0"/>
                                          </p:stCondLst>
                                        </p:cTn>
                                        <p:tgtEl>
                                          <p:spTgt spid="100"/>
                                        </p:tgtEl>
                                        <p:attrNameLst>
                                          <p:attrName>style.visibility</p:attrName>
                                        </p:attrNameLst>
                                      </p:cBhvr>
                                      <p:to>
                                        <p:strVal val="visible"/>
                                      </p:to>
                                    </p:set>
                                    <p:anim calcmode="lin" valueType="num">
                                      <p:cBhvr>
                                        <p:cTn id="26" dur="1000" fill="hold"/>
                                        <p:tgtEl>
                                          <p:spTgt spid="100"/>
                                        </p:tgtEl>
                                        <p:attrNameLst>
                                          <p:attrName>ppt_w</p:attrName>
                                        </p:attrNameLst>
                                      </p:cBhvr>
                                      <p:tavLst>
                                        <p:tav tm="0">
                                          <p:val>
                                            <p:fltVal val="0"/>
                                          </p:val>
                                        </p:tav>
                                        <p:tav tm="100000">
                                          <p:val>
                                            <p:strVal val="#ppt_w"/>
                                          </p:val>
                                        </p:tav>
                                      </p:tavLst>
                                    </p:anim>
                                    <p:anim calcmode="lin" valueType="num">
                                      <p:cBhvr>
                                        <p:cTn id="27" dur="1000" fill="hold"/>
                                        <p:tgtEl>
                                          <p:spTgt spid="100"/>
                                        </p:tgtEl>
                                        <p:attrNameLst>
                                          <p:attrName>ppt_h</p:attrName>
                                        </p:attrNameLst>
                                      </p:cBhvr>
                                      <p:tavLst>
                                        <p:tav tm="0">
                                          <p:val>
                                            <p:fltVal val="0"/>
                                          </p:val>
                                        </p:tav>
                                        <p:tav tm="100000">
                                          <p:val>
                                            <p:strVal val="#ppt_h"/>
                                          </p:val>
                                        </p:tav>
                                      </p:tavLst>
                                    </p:anim>
                                    <p:anim calcmode="lin" valueType="num">
                                      <p:cBhvr>
                                        <p:cTn id="28" dur="1000" fill="hold"/>
                                        <p:tgtEl>
                                          <p:spTgt spid="100"/>
                                        </p:tgtEl>
                                        <p:attrNameLst>
                                          <p:attrName>style.rotation</p:attrName>
                                        </p:attrNameLst>
                                      </p:cBhvr>
                                      <p:tavLst>
                                        <p:tav tm="0">
                                          <p:val>
                                            <p:fltVal val="90"/>
                                          </p:val>
                                        </p:tav>
                                        <p:tav tm="100000">
                                          <p:val>
                                            <p:fltVal val="0"/>
                                          </p:val>
                                        </p:tav>
                                      </p:tavLst>
                                    </p:anim>
                                    <p:animEffect transition="in" filter="fade">
                                      <p:cBhvr>
                                        <p:cTn id="29" dur="1000"/>
                                        <p:tgtEl>
                                          <p:spTgt spid="100"/>
                                        </p:tgtEl>
                                      </p:cBhvr>
                                    </p:animEffect>
                                  </p:childTnLst>
                                </p:cTn>
                              </p:par>
                            </p:childTnLst>
                          </p:cTn>
                        </p:par>
                      </p:childTnLst>
                    </p:cTn>
                  </p:par>
                  <p:par>
                    <p:cTn id="30" fill="hold">
                      <p:stCondLst>
                        <p:cond delay="indefinite"/>
                      </p:stCondLst>
                      <p:childTnLst>
                        <p:par>
                          <p:cTn id="31" fill="hold">
                            <p:stCondLst>
                              <p:cond delay="0"/>
                            </p:stCondLst>
                            <p:childTnLst>
                              <p:par>
                                <p:cTn id="32" presetID="15" presetClass="entr" presetSubtype="0" fill="hold" nodeType="clickEffect">
                                  <p:stCondLst>
                                    <p:cond delay="0"/>
                                  </p:stCondLst>
                                  <p:childTnLst>
                                    <p:set>
                                      <p:cBhvr>
                                        <p:cTn id="33" dur="1" fill="hold">
                                          <p:stCondLst>
                                            <p:cond delay="0"/>
                                          </p:stCondLst>
                                        </p:cTn>
                                        <p:tgtEl>
                                          <p:spTgt spid="10"/>
                                        </p:tgtEl>
                                        <p:attrNameLst>
                                          <p:attrName>style.visibility</p:attrName>
                                        </p:attrNameLst>
                                      </p:cBhvr>
                                      <p:to>
                                        <p:strVal val="visible"/>
                                      </p:to>
                                    </p:set>
                                    <p:anim calcmode="lin" valueType="num">
                                      <p:cBhvr>
                                        <p:cTn id="34" dur="1000" fill="hold"/>
                                        <p:tgtEl>
                                          <p:spTgt spid="10"/>
                                        </p:tgtEl>
                                        <p:attrNameLst>
                                          <p:attrName>ppt_w</p:attrName>
                                        </p:attrNameLst>
                                      </p:cBhvr>
                                      <p:tavLst>
                                        <p:tav tm="0">
                                          <p:val>
                                            <p:fltVal val="0"/>
                                          </p:val>
                                        </p:tav>
                                        <p:tav tm="100000">
                                          <p:val>
                                            <p:strVal val="#ppt_w"/>
                                          </p:val>
                                        </p:tav>
                                      </p:tavLst>
                                    </p:anim>
                                    <p:anim calcmode="lin" valueType="num">
                                      <p:cBhvr>
                                        <p:cTn id="35" dur="1000" fill="hold"/>
                                        <p:tgtEl>
                                          <p:spTgt spid="10"/>
                                        </p:tgtEl>
                                        <p:attrNameLst>
                                          <p:attrName>ppt_h</p:attrName>
                                        </p:attrNameLst>
                                      </p:cBhvr>
                                      <p:tavLst>
                                        <p:tav tm="0">
                                          <p:val>
                                            <p:fltVal val="0"/>
                                          </p:val>
                                        </p:tav>
                                        <p:tav tm="100000">
                                          <p:val>
                                            <p:strVal val="#ppt_h"/>
                                          </p:val>
                                        </p:tav>
                                      </p:tavLst>
                                    </p:anim>
                                    <p:anim calcmode="lin" valueType="num">
                                      <p:cBhvr>
                                        <p:cTn id="36" dur="1000" fill="hold"/>
                                        <p:tgtEl>
                                          <p:spTgt spid="10"/>
                                        </p:tgtEl>
                                        <p:attrNameLst>
                                          <p:attrName>ppt_x</p:attrName>
                                        </p:attrNameLst>
                                      </p:cBhvr>
                                      <p:tavLst>
                                        <p:tav tm="0" fmla="#ppt_x+(cos(-2*pi*(1-$))*-#ppt_x-sin(-2*pi*(1-$))*(1-#ppt_y))*(1-$)">
                                          <p:val>
                                            <p:fltVal val="0"/>
                                          </p:val>
                                        </p:tav>
                                        <p:tav tm="100000">
                                          <p:val>
                                            <p:fltVal val="1"/>
                                          </p:val>
                                        </p:tav>
                                      </p:tavLst>
                                    </p:anim>
                                    <p:anim calcmode="lin" valueType="num">
                                      <p:cBhvr>
                                        <p:cTn id="37" dur="1000" fill="hold"/>
                                        <p:tgtEl>
                                          <p:spTgt spid="10"/>
                                        </p:tgtEl>
                                        <p:attrNameLst>
                                          <p:attrName>ppt_y</p:attrName>
                                        </p:attrNameLst>
                                      </p:cBhvr>
                                      <p:tavLst>
                                        <p:tav tm="0" fmla="#ppt_y+(sin(-2*pi*(1-$))*-#ppt_x+cos(-2*pi*(1-$))*(1-#ppt_y))*(1-$)">
                                          <p:val>
                                            <p:fltVal val="0"/>
                                          </p:val>
                                        </p:tav>
                                        <p:tav tm="100000">
                                          <p:val>
                                            <p:fltVal val="1"/>
                                          </p:val>
                                        </p:tav>
                                      </p:tavLst>
                                    </p:anim>
                                  </p:childTnLst>
                                </p:cTn>
                              </p:par>
                              <p:par>
                                <p:cTn id="38" presetID="15" presetClass="entr" presetSubtype="0" fill="hold" nodeType="withEffect">
                                  <p:stCondLst>
                                    <p:cond delay="0"/>
                                  </p:stCondLst>
                                  <p:childTnLst>
                                    <p:set>
                                      <p:cBhvr>
                                        <p:cTn id="39" dur="1" fill="hold">
                                          <p:stCondLst>
                                            <p:cond delay="0"/>
                                          </p:stCondLst>
                                        </p:cTn>
                                        <p:tgtEl>
                                          <p:spTgt spid="28"/>
                                        </p:tgtEl>
                                        <p:attrNameLst>
                                          <p:attrName>style.visibility</p:attrName>
                                        </p:attrNameLst>
                                      </p:cBhvr>
                                      <p:to>
                                        <p:strVal val="visible"/>
                                      </p:to>
                                    </p:set>
                                    <p:anim calcmode="lin" valueType="num">
                                      <p:cBhvr>
                                        <p:cTn id="40" dur="1000" fill="hold"/>
                                        <p:tgtEl>
                                          <p:spTgt spid="28"/>
                                        </p:tgtEl>
                                        <p:attrNameLst>
                                          <p:attrName>ppt_w</p:attrName>
                                        </p:attrNameLst>
                                      </p:cBhvr>
                                      <p:tavLst>
                                        <p:tav tm="0">
                                          <p:val>
                                            <p:fltVal val="0"/>
                                          </p:val>
                                        </p:tav>
                                        <p:tav tm="100000">
                                          <p:val>
                                            <p:strVal val="#ppt_w"/>
                                          </p:val>
                                        </p:tav>
                                      </p:tavLst>
                                    </p:anim>
                                    <p:anim calcmode="lin" valueType="num">
                                      <p:cBhvr>
                                        <p:cTn id="41" dur="1000" fill="hold"/>
                                        <p:tgtEl>
                                          <p:spTgt spid="28"/>
                                        </p:tgtEl>
                                        <p:attrNameLst>
                                          <p:attrName>ppt_h</p:attrName>
                                        </p:attrNameLst>
                                      </p:cBhvr>
                                      <p:tavLst>
                                        <p:tav tm="0">
                                          <p:val>
                                            <p:fltVal val="0"/>
                                          </p:val>
                                        </p:tav>
                                        <p:tav tm="100000">
                                          <p:val>
                                            <p:strVal val="#ppt_h"/>
                                          </p:val>
                                        </p:tav>
                                      </p:tavLst>
                                    </p:anim>
                                    <p:anim calcmode="lin" valueType="num">
                                      <p:cBhvr>
                                        <p:cTn id="42" dur="1000" fill="hold"/>
                                        <p:tgtEl>
                                          <p:spTgt spid="28"/>
                                        </p:tgtEl>
                                        <p:attrNameLst>
                                          <p:attrName>ppt_x</p:attrName>
                                        </p:attrNameLst>
                                      </p:cBhvr>
                                      <p:tavLst>
                                        <p:tav tm="0" fmla="#ppt_x+(cos(-2*pi*(1-$))*-#ppt_x-sin(-2*pi*(1-$))*(1-#ppt_y))*(1-$)">
                                          <p:val>
                                            <p:fltVal val="0"/>
                                          </p:val>
                                        </p:tav>
                                        <p:tav tm="100000">
                                          <p:val>
                                            <p:fltVal val="1"/>
                                          </p:val>
                                        </p:tav>
                                      </p:tavLst>
                                    </p:anim>
                                    <p:anim calcmode="lin" valueType="num">
                                      <p:cBhvr>
                                        <p:cTn id="43" dur="1000" fill="hold"/>
                                        <p:tgtEl>
                                          <p:spTgt spid="28"/>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44" fill="hold">
                      <p:stCondLst>
                        <p:cond delay="indefinite"/>
                      </p:stCondLst>
                      <p:childTnLst>
                        <p:par>
                          <p:cTn id="45" fill="hold">
                            <p:stCondLst>
                              <p:cond delay="0"/>
                            </p:stCondLst>
                            <p:childTnLst>
                              <p:par>
                                <p:cTn id="46" presetID="55" presetClass="entr" presetSubtype="0" fill="hold" nodeType="clickEffect">
                                  <p:stCondLst>
                                    <p:cond delay="0"/>
                                  </p:stCondLst>
                                  <p:childTnLst>
                                    <p:set>
                                      <p:cBhvr>
                                        <p:cTn id="47" dur="1" fill="hold">
                                          <p:stCondLst>
                                            <p:cond delay="0"/>
                                          </p:stCondLst>
                                        </p:cTn>
                                        <p:tgtEl>
                                          <p:spTgt spid="34"/>
                                        </p:tgtEl>
                                        <p:attrNameLst>
                                          <p:attrName>style.visibility</p:attrName>
                                        </p:attrNameLst>
                                      </p:cBhvr>
                                      <p:to>
                                        <p:strVal val="visible"/>
                                      </p:to>
                                    </p:set>
                                    <p:anim calcmode="lin" valueType="num">
                                      <p:cBhvr>
                                        <p:cTn id="48" dur="1000" fill="hold"/>
                                        <p:tgtEl>
                                          <p:spTgt spid="34"/>
                                        </p:tgtEl>
                                        <p:attrNameLst>
                                          <p:attrName>ppt_w</p:attrName>
                                        </p:attrNameLst>
                                      </p:cBhvr>
                                      <p:tavLst>
                                        <p:tav tm="0">
                                          <p:val>
                                            <p:strVal val="#ppt_w*0.70"/>
                                          </p:val>
                                        </p:tav>
                                        <p:tav tm="100000">
                                          <p:val>
                                            <p:strVal val="#ppt_w"/>
                                          </p:val>
                                        </p:tav>
                                      </p:tavLst>
                                    </p:anim>
                                    <p:anim calcmode="lin" valueType="num">
                                      <p:cBhvr>
                                        <p:cTn id="49" dur="1000" fill="hold"/>
                                        <p:tgtEl>
                                          <p:spTgt spid="34"/>
                                        </p:tgtEl>
                                        <p:attrNameLst>
                                          <p:attrName>ppt_h</p:attrName>
                                        </p:attrNameLst>
                                      </p:cBhvr>
                                      <p:tavLst>
                                        <p:tav tm="0">
                                          <p:val>
                                            <p:strVal val="#ppt_h"/>
                                          </p:val>
                                        </p:tav>
                                        <p:tav tm="100000">
                                          <p:val>
                                            <p:strVal val="#ppt_h"/>
                                          </p:val>
                                        </p:tav>
                                      </p:tavLst>
                                    </p:anim>
                                    <p:animEffect transition="in" filter="fade">
                                      <p:cBhvr>
                                        <p:cTn id="50" dur="1000"/>
                                        <p:tgtEl>
                                          <p:spTgt spid="34"/>
                                        </p:tgtEl>
                                      </p:cBhvr>
                                    </p:animEffect>
                                  </p:childTnLst>
                                </p:cTn>
                              </p:par>
                            </p:childTnLst>
                          </p:cTn>
                        </p:par>
                      </p:childTnLst>
                    </p:cTn>
                  </p:par>
                  <p:par>
                    <p:cTn id="51" fill="hold">
                      <p:stCondLst>
                        <p:cond delay="indefinite"/>
                      </p:stCondLst>
                      <p:childTnLst>
                        <p:par>
                          <p:cTn id="52" fill="hold">
                            <p:stCondLst>
                              <p:cond delay="0"/>
                            </p:stCondLst>
                            <p:childTnLst>
                              <p:par>
                                <p:cTn id="53" presetID="55" presetClass="entr" presetSubtype="0" fill="hold" nodeType="clickEffect">
                                  <p:stCondLst>
                                    <p:cond delay="0"/>
                                  </p:stCondLst>
                                  <p:childTnLst>
                                    <p:set>
                                      <p:cBhvr>
                                        <p:cTn id="54" dur="1" fill="hold">
                                          <p:stCondLst>
                                            <p:cond delay="0"/>
                                          </p:stCondLst>
                                        </p:cTn>
                                        <p:tgtEl>
                                          <p:spTgt spid="31"/>
                                        </p:tgtEl>
                                        <p:attrNameLst>
                                          <p:attrName>style.visibility</p:attrName>
                                        </p:attrNameLst>
                                      </p:cBhvr>
                                      <p:to>
                                        <p:strVal val="visible"/>
                                      </p:to>
                                    </p:set>
                                    <p:anim calcmode="lin" valueType="num">
                                      <p:cBhvr>
                                        <p:cTn id="55" dur="1000" fill="hold"/>
                                        <p:tgtEl>
                                          <p:spTgt spid="31"/>
                                        </p:tgtEl>
                                        <p:attrNameLst>
                                          <p:attrName>ppt_w</p:attrName>
                                        </p:attrNameLst>
                                      </p:cBhvr>
                                      <p:tavLst>
                                        <p:tav tm="0">
                                          <p:val>
                                            <p:strVal val="#ppt_w*0.70"/>
                                          </p:val>
                                        </p:tav>
                                        <p:tav tm="100000">
                                          <p:val>
                                            <p:strVal val="#ppt_w"/>
                                          </p:val>
                                        </p:tav>
                                      </p:tavLst>
                                    </p:anim>
                                    <p:anim calcmode="lin" valueType="num">
                                      <p:cBhvr>
                                        <p:cTn id="56" dur="1000" fill="hold"/>
                                        <p:tgtEl>
                                          <p:spTgt spid="31"/>
                                        </p:tgtEl>
                                        <p:attrNameLst>
                                          <p:attrName>ppt_h</p:attrName>
                                        </p:attrNameLst>
                                      </p:cBhvr>
                                      <p:tavLst>
                                        <p:tav tm="0">
                                          <p:val>
                                            <p:strVal val="#ppt_h"/>
                                          </p:val>
                                        </p:tav>
                                        <p:tav tm="100000">
                                          <p:val>
                                            <p:strVal val="#ppt_h"/>
                                          </p:val>
                                        </p:tav>
                                      </p:tavLst>
                                    </p:anim>
                                    <p:animEffect transition="in" filter="fade">
                                      <p:cBhvr>
                                        <p:cTn id="57" dur="10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10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386" name="组合 36"/>
          <p:cNvGrpSpPr>
            <a:grpSpLocks noChangeAspect="1"/>
          </p:cNvGrpSpPr>
          <p:nvPr/>
        </p:nvGrpSpPr>
        <p:grpSpPr bwMode="auto">
          <a:xfrm>
            <a:off x="271463" y="266700"/>
            <a:ext cx="468312" cy="468313"/>
            <a:chOff x="2558424" y="1401428"/>
            <a:chExt cx="1318727" cy="1318727"/>
          </a:xfrm>
        </p:grpSpPr>
        <p:sp>
          <p:nvSpPr>
            <p:cNvPr id="38" name="椭圆 37"/>
            <p:cNvSpPr/>
            <p:nvPr/>
          </p:nvSpPr>
          <p:spPr>
            <a:xfrm>
              <a:off x="2558424" y="1401428"/>
              <a:ext cx="1318727" cy="1318727"/>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39" name="Freeform 11"/>
            <p:cNvSpPr/>
            <p:nvPr/>
          </p:nvSpPr>
          <p:spPr bwMode="auto">
            <a:xfrm>
              <a:off x="2674651" y="1817163"/>
              <a:ext cx="1086273" cy="594543"/>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a:lstStyle/>
            <a:p>
              <a:pPr eaLnBrk="1" fontAlgn="auto" hangingPunct="1">
                <a:spcBef>
                  <a:spcPts val="0"/>
                </a:spcBef>
                <a:spcAft>
                  <a:spcPts val="0"/>
                </a:spcAft>
                <a:defRPr/>
              </a:pPr>
              <a:endParaRPr lang="zh-CN" altLang="en-US" sz="1350">
                <a:solidFill>
                  <a:sysClr val="windowText" lastClr="000000"/>
                </a:solidFill>
                <a:latin typeface="+mn-lt"/>
                <a:ea typeface="+mn-ea"/>
              </a:endParaRPr>
            </a:p>
          </p:txBody>
        </p:sp>
      </p:grpSp>
      <p:sp>
        <p:nvSpPr>
          <p:cNvPr id="40" name="文本框 39"/>
          <p:cNvSpPr txBox="1"/>
          <p:nvPr/>
        </p:nvSpPr>
        <p:spPr>
          <a:xfrm>
            <a:off x="782638" y="280988"/>
            <a:ext cx="1722437" cy="461962"/>
          </a:xfrm>
          <a:prstGeom prst="rect">
            <a:avLst/>
          </a:prstGeom>
          <a:noFill/>
        </p:spPr>
        <p:txBody>
          <a:bodyPr>
            <a:spAutoFit/>
          </a:bodyPr>
          <a:lstStyle/>
          <a:p>
            <a:pPr eaLnBrk="1" fontAlgn="auto" hangingPunct="1">
              <a:spcBef>
                <a:spcPts val="0"/>
              </a:spcBef>
              <a:spcAft>
                <a:spcPts val="0"/>
              </a:spcAft>
              <a:defRPr/>
            </a:pPr>
            <a:r>
              <a:rPr lang="zh-CN" altLang="en-US" sz="2400" b="1" dirty="0">
                <a:solidFill>
                  <a:schemeClr val="accent6">
                    <a:lumMod val="75000"/>
                  </a:schemeClr>
                </a:solidFill>
                <a:latin typeface="+mn-lt"/>
                <a:ea typeface="+mn-ea"/>
              </a:rPr>
              <a:t>研究意义</a:t>
            </a:r>
            <a:endParaRPr lang="zh-CN" altLang="en-US" sz="2400" b="1" dirty="0">
              <a:solidFill>
                <a:schemeClr val="accent6">
                  <a:lumMod val="75000"/>
                </a:schemeClr>
              </a:solidFill>
              <a:latin typeface="+mn-lt"/>
              <a:ea typeface="+mn-ea"/>
            </a:endParaRPr>
          </a:p>
        </p:txBody>
      </p:sp>
      <p:grpSp>
        <p:nvGrpSpPr>
          <p:cNvPr id="34" name="组合 33"/>
          <p:cNvGrpSpPr/>
          <p:nvPr/>
        </p:nvGrpSpPr>
        <p:grpSpPr bwMode="auto">
          <a:xfrm>
            <a:off x="1254125" y="1603693"/>
            <a:ext cx="831850" cy="830262"/>
            <a:chOff x="3750551" y="1408378"/>
            <a:chExt cx="1111514" cy="1111514"/>
          </a:xfrm>
        </p:grpSpPr>
        <p:sp>
          <p:nvSpPr>
            <p:cNvPr id="35" name="椭圆 34"/>
            <p:cNvSpPr/>
            <p:nvPr/>
          </p:nvSpPr>
          <p:spPr>
            <a:xfrm>
              <a:off x="3801460" y="1459384"/>
              <a:ext cx="1009696" cy="1009501"/>
            </a:xfrm>
            <a:prstGeom prst="ellipse">
              <a:avLst/>
            </a:prstGeom>
            <a:solidFill>
              <a:schemeClr val="accent6">
                <a:lumMod val="75000"/>
              </a:schemeClr>
            </a:solidFill>
            <a:ln w="25400" cap="flat" cmpd="sng" algn="ctr">
              <a:noFill/>
              <a:prstDash val="solid"/>
            </a:ln>
            <a:effectLst/>
          </p:spPr>
          <p:txBody>
            <a:bodyPr anchor="ctr"/>
            <a:lstStyle/>
            <a:p>
              <a:pPr algn="ctr" eaLnBrk="1" fontAlgn="auto" hangingPunct="1">
                <a:spcBef>
                  <a:spcPts val="0"/>
                </a:spcBef>
                <a:spcAft>
                  <a:spcPts val="0"/>
                </a:spcAft>
                <a:defRPr/>
              </a:pPr>
              <a:r>
                <a:rPr lang="zh-CN" altLang="en-US" sz="1050" kern="0" dirty="0">
                  <a:solidFill>
                    <a:schemeClr val="bg1"/>
                  </a:solidFill>
                  <a:latin typeface="+mn-lt"/>
                  <a:ea typeface="+mn-ea"/>
                </a:rPr>
                <a:t>中介公司</a:t>
              </a:r>
              <a:endParaRPr lang="zh-CN" altLang="en-US" sz="1050" kern="0" dirty="0">
                <a:solidFill>
                  <a:schemeClr val="bg1"/>
                </a:solidFill>
                <a:latin typeface="+mn-lt"/>
                <a:ea typeface="+mn-ea"/>
              </a:endParaRPr>
            </a:p>
          </p:txBody>
        </p:sp>
        <p:sp>
          <p:nvSpPr>
            <p:cNvPr id="36" name="椭圆 35"/>
            <p:cNvSpPr/>
            <p:nvPr/>
          </p:nvSpPr>
          <p:spPr>
            <a:xfrm>
              <a:off x="3750551" y="1408378"/>
              <a:ext cx="1111514" cy="1111514"/>
            </a:xfrm>
            <a:prstGeom prst="ellipse">
              <a:avLst/>
            </a:prstGeom>
            <a:noFill/>
            <a:ln w="25400" cap="flat" cmpd="sng" algn="ctr">
              <a:solidFill>
                <a:schemeClr val="accent6">
                  <a:lumMod val="75000"/>
                </a:schemeClr>
              </a:solidFill>
              <a:prstDash val="solid"/>
            </a:ln>
            <a:effectLst/>
          </p:spPr>
          <p:txBody>
            <a:bodyPr anchor="ctr"/>
            <a:lstStyle/>
            <a:p>
              <a:pPr algn="ctr" eaLnBrk="1" fontAlgn="auto" hangingPunct="1">
                <a:spcBef>
                  <a:spcPts val="0"/>
                </a:spcBef>
                <a:spcAft>
                  <a:spcPts val="0"/>
                </a:spcAft>
                <a:defRPr/>
              </a:pPr>
              <a:endParaRPr lang="zh-CN" altLang="en-US" sz="1100" kern="0">
                <a:solidFill>
                  <a:schemeClr val="bg1"/>
                </a:solidFill>
                <a:latin typeface="Bodoni MT"/>
                <a:ea typeface="微软雅黑" panose="020B0503020204020204" pitchFamily="34" charset="-122"/>
              </a:endParaRPr>
            </a:p>
          </p:txBody>
        </p:sp>
      </p:grpSp>
      <p:grpSp>
        <p:nvGrpSpPr>
          <p:cNvPr id="66" name="组合 65"/>
          <p:cNvGrpSpPr/>
          <p:nvPr/>
        </p:nvGrpSpPr>
        <p:grpSpPr bwMode="auto">
          <a:xfrm>
            <a:off x="1337945" y="3084830"/>
            <a:ext cx="831850" cy="830263"/>
            <a:chOff x="1005742" y="1957012"/>
            <a:chExt cx="1189994" cy="1189994"/>
          </a:xfrm>
        </p:grpSpPr>
        <p:sp>
          <p:nvSpPr>
            <p:cNvPr id="67" name="椭圆 66"/>
            <p:cNvSpPr/>
            <p:nvPr/>
          </p:nvSpPr>
          <p:spPr>
            <a:xfrm>
              <a:off x="1060246" y="2014350"/>
              <a:ext cx="1080987" cy="1080779"/>
            </a:xfrm>
            <a:prstGeom prst="ellipse">
              <a:avLst/>
            </a:prstGeom>
            <a:solidFill>
              <a:schemeClr val="accent6">
                <a:lumMod val="75000"/>
              </a:schemeClr>
            </a:solidFill>
            <a:ln w="25400" cap="flat" cmpd="sng" algn="ctr">
              <a:noFill/>
              <a:prstDash val="solid"/>
            </a:ln>
            <a:effectLst/>
          </p:spPr>
          <p:txBody>
            <a:bodyPr anchor="ctr"/>
            <a:lstStyle/>
            <a:p>
              <a:pPr algn="ctr" eaLnBrk="1" fontAlgn="auto" hangingPunct="1">
                <a:spcBef>
                  <a:spcPts val="0"/>
                </a:spcBef>
                <a:spcAft>
                  <a:spcPts val="0"/>
                </a:spcAft>
                <a:defRPr/>
              </a:pPr>
              <a:r>
                <a:rPr lang="zh-CN" altLang="en-US" sz="1050" kern="0" dirty="0">
                  <a:solidFill>
                    <a:schemeClr val="bg1"/>
                  </a:solidFill>
                  <a:latin typeface="+mn-lt"/>
                  <a:ea typeface="+mn-ea"/>
                </a:rPr>
                <a:t>客户</a:t>
              </a:r>
              <a:endParaRPr lang="zh-CN" altLang="en-US" sz="1050" kern="0" dirty="0">
                <a:solidFill>
                  <a:schemeClr val="bg1"/>
                </a:solidFill>
                <a:latin typeface="+mn-lt"/>
                <a:ea typeface="+mn-ea"/>
              </a:endParaRPr>
            </a:p>
          </p:txBody>
        </p:sp>
        <p:sp>
          <p:nvSpPr>
            <p:cNvPr id="68" name="椭圆 67"/>
            <p:cNvSpPr/>
            <p:nvPr/>
          </p:nvSpPr>
          <p:spPr>
            <a:xfrm>
              <a:off x="1005742" y="1957012"/>
              <a:ext cx="1189994" cy="1189994"/>
            </a:xfrm>
            <a:prstGeom prst="ellipse">
              <a:avLst/>
            </a:prstGeom>
            <a:noFill/>
            <a:ln w="25400" cap="flat" cmpd="sng" algn="ctr">
              <a:solidFill>
                <a:schemeClr val="accent6">
                  <a:lumMod val="75000"/>
                </a:schemeClr>
              </a:solidFill>
              <a:prstDash val="solid"/>
            </a:ln>
            <a:effectLst/>
          </p:spPr>
          <p:txBody>
            <a:bodyPr anchor="ctr"/>
            <a:lstStyle/>
            <a:p>
              <a:pPr algn="ctr" eaLnBrk="1" fontAlgn="auto" hangingPunct="1">
                <a:spcBef>
                  <a:spcPts val="0"/>
                </a:spcBef>
                <a:spcAft>
                  <a:spcPts val="0"/>
                </a:spcAft>
                <a:defRPr/>
              </a:pPr>
              <a:endParaRPr lang="zh-CN" altLang="en-US" sz="1100" kern="0">
                <a:solidFill>
                  <a:schemeClr val="bg1"/>
                </a:solidFill>
                <a:latin typeface="Bodoni MT"/>
                <a:ea typeface="微软雅黑" panose="020B0503020204020204" pitchFamily="34" charset="-122"/>
              </a:endParaRPr>
            </a:p>
          </p:txBody>
        </p:sp>
      </p:grpSp>
      <p:grpSp>
        <p:nvGrpSpPr>
          <p:cNvPr id="69" name="组合 68"/>
          <p:cNvGrpSpPr/>
          <p:nvPr/>
        </p:nvGrpSpPr>
        <p:grpSpPr bwMode="auto">
          <a:xfrm>
            <a:off x="3184208" y="1028383"/>
            <a:ext cx="830262" cy="831850"/>
            <a:chOff x="1005742" y="1959742"/>
            <a:chExt cx="1189994" cy="1189994"/>
          </a:xfrm>
        </p:grpSpPr>
        <p:sp>
          <p:nvSpPr>
            <p:cNvPr id="70" name="椭圆 69"/>
            <p:cNvSpPr/>
            <p:nvPr/>
          </p:nvSpPr>
          <p:spPr>
            <a:xfrm>
              <a:off x="1060350" y="2014246"/>
              <a:ext cx="1080778" cy="1080987"/>
            </a:xfrm>
            <a:prstGeom prst="ellipse">
              <a:avLst/>
            </a:prstGeom>
            <a:solidFill>
              <a:schemeClr val="accent6">
                <a:lumMod val="75000"/>
              </a:schemeClr>
            </a:solidFill>
            <a:ln w="25400" cap="flat" cmpd="sng" algn="ctr">
              <a:noFill/>
              <a:prstDash val="solid"/>
            </a:ln>
            <a:effectLst/>
          </p:spPr>
          <p:txBody>
            <a:bodyPr anchor="ctr"/>
            <a:lstStyle/>
            <a:p>
              <a:pPr algn="ctr" eaLnBrk="1" fontAlgn="auto" hangingPunct="1">
                <a:spcBef>
                  <a:spcPts val="0"/>
                </a:spcBef>
                <a:spcAft>
                  <a:spcPts val="0"/>
                </a:spcAft>
                <a:defRPr/>
              </a:pPr>
              <a:r>
                <a:rPr lang="zh-CN" altLang="en-US" sz="1050" kern="0" dirty="0">
                  <a:solidFill>
                    <a:schemeClr val="bg1"/>
                  </a:solidFill>
                  <a:latin typeface="+mn-lt"/>
                  <a:ea typeface="+mn-ea"/>
                </a:rPr>
                <a:t>员工</a:t>
              </a:r>
              <a:endParaRPr lang="zh-CN" altLang="en-US" sz="1050" kern="0" dirty="0">
                <a:solidFill>
                  <a:schemeClr val="bg1"/>
                </a:solidFill>
                <a:latin typeface="+mn-lt"/>
                <a:ea typeface="+mn-ea"/>
              </a:endParaRPr>
            </a:p>
          </p:txBody>
        </p:sp>
        <p:sp>
          <p:nvSpPr>
            <p:cNvPr id="71" name="椭圆 70"/>
            <p:cNvSpPr/>
            <p:nvPr/>
          </p:nvSpPr>
          <p:spPr>
            <a:xfrm>
              <a:off x="1005742" y="1959742"/>
              <a:ext cx="1189994" cy="1189994"/>
            </a:xfrm>
            <a:prstGeom prst="ellipse">
              <a:avLst/>
            </a:prstGeom>
            <a:noFill/>
            <a:ln w="25400" cap="flat" cmpd="sng" algn="ctr">
              <a:solidFill>
                <a:schemeClr val="accent6">
                  <a:lumMod val="75000"/>
                </a:schemeClr>
              </a:solidFill>
              <a:prstDash val="solid"/>
            </a:ln>
            <a:effectLst/>
          </p:spPr>
          <p:txBody>
            <a:bodyPr anchor="ctr"/>
            <a:lstStyle/>
            <a:p>
              <a:pPr algn="ctr" eaLnBrk="1" fontAlgn="auto" hangingPunct="1">
                <a:spcBef>
                  <a:spcPts val="0"/>
                </a:spcBef>
                <a:spcAft>
                  <a:spcPts val="0"/>
                </a:spcAft>
                <a:defRPr/>
              </a:pPr>
              <a:endParaRPr lang="zh-CN" altLang="en-US" sz="1100" kern="0">
                <a:solidFill>
                  <a:schemeClr val="bg1"/>
                </a:solidFill>
                <a:latin typeface="Bodoni MT"/>
                <a:ea typeface="微软雅黑" panose="020B0503020204020204" pitchFamily="34" charset="-122"/>
              </a:endParaRPr>
            </a:p>
          </p:txBody>
        </p:sp>
      </p:grpSp>
      <p:grpSp>
        <p:nvGrpSpPr>
          <p:cNvPr id="72" name="组合 71"/>
          <p:cNvGrpSpPr/>
          <p:nvPr/>
        </p:nvGrpSpPr>
        <p:grpSpPr bwMode="auto">
          <a:xfrm>
            <a:off x="3144203" y="3534728"/>
            <a:ext cx="831850" cy="830262"/>
            <a:chOff x="1005742" y="2208327"/>
            <a:chExt cx="1189994" cy="1189994"/>
          </a:xfrm>
        </p:grpSpPr>
        <p:sp>
          <p:nvSpPr>
            <p:cNvPr id="73" name="椭圆 72"/>
            <p:cNvSpPr/>
            <p:nvPr/>
          </p:nvSpPr>
          <p:spPr>
            <a:xfrm>
              <a:off x="1060246" y="2262935"/>
              <a:ext cx="1080987" cy="1080778"/>
            </a:xfrm>
            <a:prstGeom prst="ellipse">
              <a:avLst/>
            </a:prstGeom>
            <a:solidFill>
              <a:schemeClr val="accent6">
                <a:lumMod val="75000"/>
              </a:schemeClr>
            </a:solidFill>
            <a:ln w="25400" cap="flat" cmpd="sng" algn="ctr">
              <a:noFill/>
              <a:prstDash val="solid"/>
            </a:ln>
            <a:effectLst/>
          </p:spPr>
          <p:txBody>
            <a:bodyPr anchor="ctr"/>
            <a:lstStyle/>
            <a:p>
              <a:pPr algn="ctr" eaLnBrk="1" fontAlgn="auto" hangingPunct="1">
                <a:spcBef>
                  <a:spcPts val="0"/>
                </a:spcBef>
                <a:spcAft>
                  <a:spcPts val="0"/>
                </a:spcAft>
                <a:defRPr/>
              </a:pPr>
              <a:r>
                <a:rPr lang="zh-CN" altLang="en-US" sz="1050" kern="0" dirty="0">
                  <a:solidFill>
                    <a:schemeClr val="bg1"/>
                  </a:solidFill>
                  <a:latin typeface="+mn-lt"/>
                  <a:ea typeface="+mn-ea"/>
                </a:rPr>
                <a:t>房东</a:t>
              </a:r>
              <a:endParaRPr lang="zh-CN" altLang="en-US" sz="1050" kern="0" dirty="0">
                <a:solidFill>
                  <a:schemeClr val="bg1"/>
                </a:solidFill>
                <a:latin typeface="+mn-lt"/>
                <a:ea typeface="+mn-ea"/>
              </a:endParaRPr>
            </a:p>
          </p:txBody>
        </p:sp>
        <p:sp>
          <p:nvSpPr>
            <p:cNvPr id="74" name="椭圆 73"/>
            <p:cNvSpPr/>
            <p:nvPr/>
          </p:nvSpPr>
          <p:spPr>
            <a:xfrm>
              <a:off x="1005742" y="2208327"/>
              <a:ext cx="1189994" cy="1189994"/>
            </a:xfrm>
            <a:prstGeom prst="ellipse">
              <a:avLst/>
            </a:prstGeom>
            <a:noFill/>
            <a:ln w="25400" cap="flat" cmpd="sng" algn="ctr">
              <a:solidFill>
                <a:schemeClr val="accent6">
                  <a:lumMod val="75000"/>
                </a:schemeClr>
              </a:solidFill>
              <a:prstDash val="solid"/>
            </a:ln>
            <a:effectLst/>
          </p:spPr>
          <p:txBody>
            <a:bodyPr anchor="ctr"/>
            <a:lstStyle/>
            <a:p>
              <a:pPr algn="ctr" eaLnBrk="1" fontAlgn="auto" hangingPunct="1">
                <a:spcBef>
                  <a:spcPts val="0"/>
                </a:spcBef>
                <a:spcAft>
                  <a:spcPts val="0"/>
                </a:spcAft>
                <a:defRPr/>
              </a:pPr>
              <a:endParaRPr lang="zh-CN" altLang="en-US" sz="1100" kern="0">
                <a:solidFill>
                  <a:schemeClr val="bg1"/>
                </a:solidFill>
                <a:latin typeface="Bodoni MT"/>
                <a:ea typeface="微软雅黑" panose="020B0503020204020204" pitchFamily="34" charset="-122"/>
              </a:endParaRPr>
            </a:p>
          </p:txBody>
        </p:sp>
      </p:grpSp>
      <p:grpSp>
        <p:nvGrpSpPr>
          <p:cNvPr id="75" name="组合 74"/>
          <p:cNvGrpSpPr/>
          <p:nvPr/>
        </p:nvGrpSpPr>
        <p:grpSpPr bwMode="auto">
          <a:xfrm>
            <a:off x="3146108" y="2357755"/>
            <a:ext cx="830262" cy="830263"/>
            <a:chOff x="1005742" y="1959742"/>
            <a:chExt cx="1189994" cy="1189994"/>
          </a:xfrm>
        </p:grpSpPr>
        <p:sp>
          <p:nvSpPr>
            <p:cNvPr id="76" name="椭圆 75"/>
            <p:cNvSpPr/>
            <p:nvPr/>
          </p:nvSpPr>
          <p:spPr>
            <a:xfrm>
              <a:off x="1060350" y="2014350"/>
              <a:ext cx="1080778" cy="1080779"/>
            </a:xfrm>
            <a:prstGeom prst="ellipse">
              <a:avLst/>
            </a:prstGeom>
            <a:solidFill>
              <a:schemeClr val="accent6">
                <a:lumMod val="75000"/>
              </a:schemeClr>
            </a:solidFill>
            <a:ln w="25400" cap="flat" cmpd="sng" algn="ctr">
              <a:noFill/>
              <a:prstDash val="solid"/>
            </a:ln>
            <a:effectLst/>
          </p:spPr>
          <p:txBody>
            <a:bodyPr anchor="ctr"/>
            <a:lstStyle/>
            <a:p>
              <a:pPr algn="ctr" eaLnBrk="1" fontAlgn="auto" hangingPunct="1">
                <a:spcBef>
                  <a:spcPts val="0"/>
                </a:spcBef>
                <a:spcAft>
                  <a:spcPts val="0"/>
                </a:spcAft>
                <a:defRPr/>
              </a:pPr>
              <a:r>
                <a:rPr lang="zh-CN" altLang="en-US" sz="1050" kern="0" dirty="0">
                  <a:solidFill>
                    <a:schemeClr val="bg1"/>
                  </a:solidFill>
                  <a:latin typeface="+mn-lt"/>
                  <a:ea typeface="+mn-ea"/>
                </a:rPr>
                <a:t>房客</a:t>
              </a:r>
              <a:endParaRPr lang="zh-CN" altLang="en-US" sz="1050" kern="0" dirty="0">
                <a:solidFill>
                  <a:schemeClr val="bg1"/>
                </a:solidFill>
                <a:latin typeface="+mn-lt"/>
                <a:ea typeface="+mn-ea"/>
              </a:endParaRPr>
            </a:p>
          </p:txBody>
        </p:sp>
        <p:sp>
          <p:nvSpPr>
            <p:cNvPr id="77" name="椭圆 76"/>
            <p:cNvSpPr/>
            <p:nvPr/>
          </p:nvSpPr>
          <p:spPr>
            <a:xfrm>
              <a:off x="1005742" y="1959742"/>
              <a:ext cx="1189994" cy="1189994"/>
            </a:xfrm>
            <a:prstGeom prst="ellipse">
              <a:avLst/>
            </a:prstGeom>
            <a:noFill/>
            <a:ln w="25400" cap="flat" cmpd="sng" algn="ctr">
              <a:solidFill>
                <a:schemeClr val="accent6">
                  <a:lumMod val="75000"/>
                </a:schemeClr>
              </a:solidFill>
              <a:prstDash val="solid"/>
            </a:ln>
            <a:effectLst/>
          </p:spPr>
          <p:txBody>
            <a:bodyPr anchor="ctr"/>
            <a:lstStyle/>
            <a:p>
              <a:pPr algn="ctr" eaLnBrk="1" fontAlgn="auto" hangingPunct="1">
                <a:spcBef>
                  <a:spcPts val="0"/>
                </a:spcBef>
                <a:spcAft>
                  <a:spcPts val="0"/>
                </a:spcAft>
                <a:defRPr/>
              </a:pPr>
              <a:endParaRPr lang="zh-CN" altLang="en-US" sz="1100" kern="0">
                <a:solidFill>
                  <a:schemeClr val="bg1"/>
                </a:solidFill>
                <a:latin typeface="Bodoni MT"/>
                <a:ea typeface="微软雅黑" panose="020B0503020204020204" pitchFamily="34" charset="-122"/>
              </a:endParaRPr>
            </a:p>
          </p:txBody>
        </p:sp>
      </p:grpSp>
      <p:cxnSp>
        <p:nvCxnSpPr>
          <p:cNvPr id="80" name="直接连接符 79"/>
          <p:cNvCxnSpPr>
            <a:cxnSpLocks noChangeShapeType="1"/>
            <a:stCxn id="68" idx="5"/>
            <a:endCxn id="74" idx="2"/>
          </p:cNvCxnSpPr>
          <p:nvPr/>
        </p:nvCxnSpPr>
        <p:spPr bwMode="auto">
          <a:xfrm>
            <a:off x="2047558" y="3793490"/>
            <a:ext cx="1096645" cy="156845"/>
          </a:xfrm>
          <a:prstGeom prst="line">
            <a:avLst/>
          </a:prstGeom>
          <a:noFill/>
          <a:ln w="9525" algn="ctr">
            <a:solidFill>
              <a:schemeClr val="accent6">
                <a:lumMod val="75000"/>
                <a:alpha val="60000"/>
              </a:schemeClr>
            </a:solidFill>
            <a:round/>
          </a:ln>
        </p:spPr>
      </p:cxnSp>
      <p:cxnSp>
        <p:nvCxnSpPr>
          <p:cNvPr id="81" name="直接连接符 80"/>
          <p:cNvCxnSpPr>
            <a:cxnSpLocks noChangeShapeType="1"/>
            <a:stCxn id="36" idx="7"/>
            <a:endCxn id="71" idx="2"/>
          </p:cNvCxnSpPr>
          <p:nvPr/>
        </p:nvCxnSpPr>
        <p:spPr bwMode="auto">
          <a:xfrm flipV="1">
            <a:off x="1963738" y="1444625"/>
            <a:ext cx="1220470" cy="280670"/>
          </a:xfrm>
          <a:prstGeom prst="line">
            <a:avLst/>
          </a:prstGeom>
          <a:noFill/>
          <a:ln w="9525" algn="ctr">
            <a:solidFill>
              <a:schemeClr val="accent6">
                <a:lumMod val="75000"/>
                <a:alpha val="60000"/>
              </a:schemeClr>
            </a:solidFill>
            <a:round/>
          </a:ln>
        </p:spPr>
      </p:cxnSp>
      <p:cxnSp>
        <p:nvCxnSpPr>
          <p:cNvPr id="82" name="直接连接符 81"/>
          <p:cNvCxnSpPr>
            <a:cxnSpLocks noChangeShapeType="1"/>
            <a:stCxn id="36" idx="6"/>
            <a:endCxn id="77" idx="1"/>
          </p:cNvCxnSpPr>
          <p:nvPr/>
        </p:nvCxnSpPr>
        <p:spPr bwMode="auto">
          <a:xfrm>
            <a:off x="2085975" y="2018983"/>
            <a:ext cx="1181735" cy="460375"/>
          </a:xfrm>
          <a:prstGeom prst="line">
            <a:avLst/>
          </a:prstGeom>
          <a:noFill/>
          <a:ln w="9525" algn="ctr">
            <a:solidFill>
              <a:schemeClr val="accent6">
                <a:lumMod val="75000"/>
                <a:alpha val="60000"/>
              </a:schemeClr>
            </a:solidFill>
            <a:round/>
          </a:ln>
        </p:spPr>
      </p:cxnSp>
      <p:cxnSp>
        <p:nvCxnSpPr>
          <p:cNvPr id="83" name="直接连接符 82"/>
          <p:cNvCxnSpPr>
            <a:cxnSpLocks noChangeShapeType="1"/>
            <a:stCxn id="68" idx="6"/>
            <a:endCxn id="77" idx="3"/>
          </p:cNvCxnSpPr>
          <p:nvPr/>
        </p:nvCxnSpPr>
        <p:spPr bwMode="auto">
          <a:xfrm flipV="1">
            <a:off x="2169795" y="3066098"/>
            <a:ext cx="1097915" cy="433705"/>
          </a:xfrm>
          <a:prstGeom prst="line">
            <a:avLst/>
          </a:prstGeom>
          <a:noFill/>
          <a:ln w="9525" algn="ctr">
            <a:solidFill>
              <a:schemeClr val="accent6">
                <a:lumMod val="75000"/>
                <a:alpha val="60000"/>
              </a:schemeClr>
            </a:solidFill>
            <a:round/>
          </a:ln>
        </p:spPr>
      </p:cxnSp>
      <p:sp>
        <p:nvSpPr>
          <p:cNvPr id="84" name="矩形 83"/>
          <p:cNvSpPr>
            <a:spLocks noChangeArrowheads="1"/>
          </p:cNvSpPr>
          <p:nvPr/>
        </p:nvSpPr>
        <p:spPr bwMode="auto">
          <a:xfrm>
            <a:off x="4347845" y="1119505"/>
            <a:ext cx="3954780" cy="650240"/>
          </a:xfrm>
          <a:prstGeom prst="rect">
            <a:avLst/>
          </a:prstGeom>
          <a:noFill/>
          <a:ln w="9525">
            <a:noFill/>
            <a:miter lim="800000"/>
          </a:ln>
        </p:spPr>
        <p:txBody>
          <a:bodyPr wrap="square">
            <a:spAutoFit/>
          </a:bodyPr>
          <a:lstStyle/>
          <a:p>
            <a:pPr eaLnBrk="1" fontAlgn="auto" hangingPunct="1">
              <a:lnSpc>
                <a:spcPct val="130000"/>
              </a:lnSpc>
              <a:spcBef>
                <a:spcPts val="0"/>
              </a:spcBef>
              <a:spcAft>
                <a:spcPts val="0"/>
              </a:spcAft>
              <a:defRPr/>
            </a:pPr>
            <a:r>
              <a:rPr lang="zh-CN" altLang="en-US" sz="1400" dirty="0">
                <a:latin typeface="+mn-ea"/>
                <a:ea typeface="+mn-ea"/>
              </a:rPr>
              <a:t>提高房产中介公司的工作效率，更好的服务客户，节省客户时间！</a:t>
            </a:r>
            <a:endParaRPr lang="zh-CN" altLang="en-US" sz="1400" dirty="0">
              <a:latin typeface="+mn-ea"/>
              <a:ea typeface="+mn-ea"/>
            </a:endParaRPr>
          </a:p>
        </p:txBody>
      </p:sp>
      <p:sp>
        <p:nvSpPr>
          <p:cNvPr id="85" name="矩形 84"/>
          <p:cNvSpPr>
            <a:spLocks noChangeArrowheads="1"/>
          </p:cNvSpPr>
          <p:nvPr/>
        </p:nvSpPr>
        <p:spPr bwMode="auto">
          <a:xfrm>
            <a:off x="4276725" y="2447925"/>
            <a:ext cx="3955415" cy="650240"/>
          </a:xfrm>
          <a:prstGeom prst="rect">
            <a:avLst/>
          </a:prstGeom>
          <a:noFill/>
          <a:ln w="9525">
            <a:noFill/>
            <a:miter lim="800000"/>
          </a:ln>
        </p:spPr>
        <p:txBody>
          <a:bodyPr wrap="square">
            <a:spAutoFit/>
          </a:bodyPr>
          <a:lstStyle/>
          <a:p>
            <a:pPr eaLnBrk="1" fontAlgn="auto" hangingPunct="1">
              <a:lnSpc>
                <a:spcPct val="130000"/>
              </a:lnSpc>
              <a:spcBef>
                <a:spcPts val="0"/>
              </a:spcBef>
              <a:spcAft>
                <a:spcPts val="0"/>
              </a:spcAft>
              <a:defRPr/>
            </a:pPr>
            <a:r>
              <a:rPr lang="zh-CN" altLang="en-US" sz="1400" dirty="0">
                <a:latin typeface="+mn-ea"/>
                <a:ea typeface="+mn-ea"/>
              </a:rPr>
              <a:t>高效的完成租房或者买房的工作，不用浪费大量的时间来为找房源奔走。</a:t>
            </a:r>
            <a:endParaRPr lang="zh-CN" altLang="en-US" sz="1400" dirty="0">
              <a:latin typeface="+mn-ea"/>
              <a:ea typeface="+mn-ea"/>
            </a:endParaRPr>
          </a:p>
        </p:txBody>
      </p:sp>
      <p:sp>
        <p:nvSpPr>
          <p:cNvPr id="86" name="矩形 85"/>
          <p:cNvSpPr>
            <a:spLocks noChangeArrowheads="1"/>
          </p:cNvSpPr>
          <p:nvPr/>
        </p:nvSpPr>
        <p:spPr bwMode="auto">
          <a:xfrm>
            <a:off x="4347845" y="3625215"/>
            <a:ext cx="3907790" cy="650240"/>
          </a:xfrm>
          <a:prstGeom prst="rect">
            <a:avLst/>
          </a:prstGeom>
          <a:noFill/>
          <a:ln w="9525">
            <a:noFill/>
            <a:miter lim="800000"/>
          </a:ln>
        </p:spPr>
        <p:txBody>
          <a:bodyPr wrap="square">
            <a:spAutoFit/>
          </a:bodyPr>
          <a:lstStyle/>
          <a:p>
            <a:pPr eaLnBrk="1" fontAlgn="auto" hangingPunct="1">
              <a:lnSpc>
                <a:spcPct val="130000"/>
              </a:lnSpc>
              <a:spcBef>
                <a:spcPts val="0"/>
              </a:spcBef>
              <a:spcAft>
                <a:spcPts val="0"/>
              </a:spcAft>
              <a:defRPr/>
            </a:pPr>
            <a:r>
              <a:rPr lang="zh-CN" altLang="en-US" sz="1400" dirty="0">
                <a:latin typeface="+mn-ea"/>
                <a:ea typeface="+mn-ea"/>
              </a:rPr>
              <a:t>能够快速的将自己的房子出租或者出售，节省时间</a:t>
            </a:r>
            <a:r>
              <a:rPr lang="zh-CN" altLang="en-US" sz="1050" dirty="0">
                <a:latin typeface="+mn-ea"/>
                <a:ea typeface="+mn-ea"/>
              </a:rPr>
              <a:t>。</a:t>
            </a:r>
            <a:endParaRPr lang="zh-CN" altLang="en-US" sz="1050" dirty="0">
              <a:latin typeface="+mn-ea"/>
              <a:ea typeface="+mn-ea"/>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81"/>
                                        </p:tgtEl>
                                        <p:attrNameLst>
                                          <p:attrName>style.visibility</p:attrName>
                                        </p:attrNameLst>
                                      </p:cBhvr>
                                      <p:to>
                                        <p:strVal val="visible"/>
                                      </p:to>
                                    </p:set>
                                    <p:animEffect transition="in" filter="randombar(horizontal)">
                                      <p:cBhvr>
                                        <p:cTn id="7" dur="500"/>
                                        <p:tgtEl>
                                          <p:spTgt spid="81"/>
                                        </p:tgtEl>
                                      </p:cBhvr>
                                    </p:animEffect>
                                  </p:childTnLst>
                                </p:cTn>
                              </p:par>
                              <p:par>
                                <p:cTn id="8" presetID="14" presetClass="entr" presetSubtype="10" fill="hold" nodeType="withEffect">
                                  <p:stCondLst>
                                    <p:cond delay="0"/>
                                  </p:stCondLst>
                                  <p:childTnLst>
                                    <p:set>
                                      <p:cBhvr>
                                        <p:cTn id="9" dur="1" fill="hold">
                                          <p:stCondLst>
                                            <p:cond delay="0"/>
                                          </p:stCondLst>
                                        </p:cTn>
                                        <p:tgtEl>
                                          <p:spTgt spid="34"/>
                                        </p:tgtEl>
                                        <p:attrNameLst>
                                          <p:attrName>style.visibility</p:attrName>
                                        </p:attrNameLst>
                                      </p:cBhvr>
                                      <p:to>
                                        <p:strVal val="visible"/>
                                      </p:to>
                                    </p:set>
                                    <p:animEffect transition="in" filter="randombar(horizontal)">
                                      <p:cBhvr>
                                        <p:cTn id="10" dur="500"/>
                                        <p:tgtEl>
                                          <p:spTgt spid="34"/>
                                        </p:tgtEl>
                                      </p:cBhvr>
                                    </p:animEffect>
                                  </p:childTnLst>
                                </p:cTn>
                              </p:par>
                              <p:par>
                                <p:cTn id="11" presetID="14" presetClass="entr" presetSubtype="10" fill="hold" nodeType="withEffect">
                                  <p:stCondLst>
                                    <p:cond delay="0"/>
                                  </p:stCondLst>
                                  <p:childTnLst>
                                    <p:set>
                                      <p:cBhvr>
                                        <p:cTn id="12" dur="1" fill="hold">
                                          <p:stCondLst>
                                            <p:cond delay="0"/>
                                          </p:stCondLst>
                                        </p:cTn>
                                        <p:tgtEl>
                                          <p:spTgt spid="69"/>
                                        </p:tgtEl>
                                        <p:attrNameLst>
                                          <p:attrName>style.visibility</p:attrName>
                                        </p:attrNameLst>
                                      </p:cBhvr>
                                      <p:to>
                                        <p:strVal val="visible"/>
                                      </p:to>
                                    </p:set>
                                    <p:animEffect transition="in" filter="randombar(horizontal)">
                                      <p:cBhvr>
                                        <p:cTn id="13" dur="500"/>
                                        <p:tgtEl>
                                          <p:spTgt spid="69"/>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84"/>
                                        </p:tgtEl>
                                        <p:attrNameLst>
                                          <p:attrName>style.visibility</p:attrName>
                                        </p:attrNameLst>
                                      </p:cBhvr>
                                      <p:to>
                                        <p:strVal val="visible"/>
                                      </p:to>
                                    </p:set>
                                    <p:anim calcmode="lin" valueType="num">
                                      <p:cBhvr additive="base">
                                        <p:cTn id="18" dur="500" fill="hold"/>
                                        <p:tgtEl>
                                          <p:spTgt spid="84"/>
                                        </p:tgtEl>
                                        <p:attrNameLst>
                                          <p:attrName>ppt_x</p:attrName>
                                        </p:attrNameLst>
                                      </p:cBhvr>
                                      <p:tavLst>
                                        <p:tav tm="0">
                                          <p:val>
                                            <p:strVal val="#ppt_x"/>
                                          </p:val>
                                        </p:tav>
                                        <p:tav tm="100000">
                                          <p:val>
                                            <p:strVal val="#ppt_x"/>
                                          </p:val>
                                        </p:tav>
                                      </p:tavLst>
                                    </p:anim>
                                    <p:anim calcmode="lin" valueType="num">
                                      <p:cBhvr additive="base">
                                        <p:cTn id="19" dur="500" fill="hold"/>
                                        <p:tgtEl>
                                          <p:spTgt spid="84"/>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55" presetClass="entr" presetSubtype="0" fill="hold" nodeType="clickEffect">
                                  <p:stCondLst>
                                    <p:cond delay="0"/>
                                  </p:stCondLst>
                                  <p:childTnLst>
                                    <p:set>
                                      <p:cBhvr>
                                        <p:cTn id="23" dur="1" fill="hold">
                                          <p:stCondLst>
                                            <p:cond delay="0"/>
                                          </p:stCondLst>
                                        </p:cTn>
                                        <p:tgtEl>
                                          <p:spTgt spid="82"/>
                                        </p:tgtEl>
                                        <p:attrNameLst>
                                          <p:attrName>style.visibility</p:attrName>
                                        </p:attrNameLst>
                                      </p:cBhvr>
                                      <p:to>
                                        <p:strVal val="visible"/>
                                      </p:to>
                                    </p:set>
                                    <p:anim calcmode="lin" valueType="num">
                                      <p:cBhvr>
                                        <p:cTn id="24" dur="1000" fill="hold"/>
                                        <p:tgtEl>
                                          <p:spTgt spid="82"/>
                                        </p:tgtEl>
                                        <p:attrNameLst>
                                          <p:attrName>ppt_w</p:attrName>
                                        </p:attrNameLst>
                                      </p:cBhvr>
                                      <p:tavLst>
                                        <p:tav tm="0">
                                          <p:val>
                                            <p:strVal val="#ppt_w*0.70"/>
                                          </p:val>
                                        </p:tav>
                                        <p:tav tm="100000">
                                          <p:val>
                                            <p:strVal val="#ppt_w"/>
                                          </p:val>
                                        </p:tav>
                                      </p:tavLst>
                                    </p:anim>
                                    <p:anim calcmode="lin" valueType="num">
                                      <p:cBhvr>
                                        <p:cTn id="25" dur="1000" fill="hold"/>
                                        <p:tgtEl>
                                          <p:spTgt spid="82"/>
                                        </p:tgtEl>
                                        <p:attrNameLst>
                                          <p:attrName>ppt_h</p:attrName>
                                        </p:attrNameLst>
                                      </p:cBhvr>
                                      <p:tavLst>
                                        <p:tav tm="0">
                                          <p:val>
                                            <p:strVal val="#ppt_h"/>
                                          </p:val>
                                        </p:tav>
                                        <p:tav tm="100000">
                                          <p:val>
                                            <p:strVal val="#ppt_h"/>
                                          </p:val>
                                        </p:tav>
                                      </p:tavLst>
                                    </p:anim>
                                    <p:animEffect transition="in" filter="fade">
                                      <p:cBhvr>
                                        <p:cTn id="26" dur="1000"/>
                                        <p:tgtEl>
                                          <p:spTgt spid="82"/>
                                        </p:tgtEl>
                                      </p:cBhvr>
                                    </p:animEffect>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83"/>
                                        </p:tgtEl>
                                        <p:attrNameLst>
                                          <p:attrName>style.visibility</p:attrName>
                                        </p:attrNameLst>
                                      </p:cBhvr>
                                      <p:to>
                                        <p:strVal val="visible"/>
                                      </p:to>
                                    </p:set>
                                    <p:anim calcmode="lin" valueType="num">
                                      <p:cBhvr additive="base">
                                        <p:cTn id="31" dur="500" fill="hold"/>
                                        <p:tgtEl>
                                          <p:spTgt spid="83"/>
                                        </p:tgtEl>
                                        <p:attrNameLst>
                                          <p:attrName>ppt_x</p:attrName>
                                        </p:attrNameLst>
                                      </p:cBhvr>
                                      <p:tavLst>
                                        <p:tav tm="0">
                                          <p:val>
                                            <p:strVal val="#ppt_x"/>
                                          </p:val>
                                        </p:tav>
                                        <p:tav tm="100000">
                                          <p:val>
                                            <p:strVal val="#ppt_x"/>
                                          </p:val>
                                        </p:tav>
                                      </p:tavLst>
                                    </p:anim>
                                    <p:anim calcmode="lin" valueType="num">
                                      <p:cBhvr additive="base">
                                        <p:cTn id="32" dur="500" fill="hold"/>
                                        <p:tgtEl>
                                          <p:spTgt spid="83"/>
                                        </p:tgtEl>
                                        <p:attrNameLst>
                                          <p:attrName>ppt_y</p:attrName>
                                        </p:attrNameLst>
                                      </p:cBhvr>
                                      <p:tavLst>
                                        <p:tav tm="0">
                                          <p:val>
                                            <p:strVal val="1+#ppt_h/2"/>
                                          </p:val>
                                        </p:tav>
                                        <p:tav tm="100000">
                                          <p:val>
                                            <p:strVal val="#ppt_y"/>
                                          </p:val>
                                        </p:tav>
                                      </p:tavLst>
                                    </p:anim>
                                  </p:childTnLst>
                                </p:cTn>
                              </p:par>
                              <p:par>
                                <p:cTn id="33" presetID="55" presetClass="entr" presetSubtype="0" fill="hold" nodeType="withEffect">
                                  <p:stCondLst>
                                    <p:cond delay="0"/>
                                  </p:stCondLst>
                                  <p:childTnLst>
                                    <p:set>
                                      <p:cBhvr>
                                        <p:cTn id="34" dur="1" fill="hold">
                                          <p:stCondLst>
                                            <p:cond delay="0"/>
                                          </p:stCondLst>
                                        </p:cTn>
                                        <p:tgtEl>
                                          <p:spTgt spid="75"/>
                                        </p:tgtEl>
                                        <p:attrNameLst>
                                          <p:attrName>style.visibility</p:attrName>
                                        </p:attrNameLst>
                                      </p:cBhvr>
                                      <p:to>
                                        <p:strVal val="visible"/>
                                      </p:to>
                                    </p:set>
                                    <p:anim calcmode="lin" valueType="num">
                                      <p:cBhvr>
                                        <p:cTn id="35" dur="1000" fill="hold"/>
                                        <p:tgtEl>
                                          <p:spTgt spid="75"/>
                                        </p:tgtEl>
                                        <p:attrNameLst>
                                          <p:attrName>ppt_w</p:attrName>
                                        </p:attrNameLst>
                                      </p:cBhvr>
                                      <p:tavLst>
                                        <p:tav tm="0">
                                          <p:val>
                                            <p:strVal val="#ppt_w*0.70"/>
                                          </p:val>
                                        </p:tav>
                                        <p:tav tm="100000">
                                          <p:val>
                                            <p:strVal val="#ppt_w"/>
                                          </p:val>
                                        </p:tav>
                                      </p:tavLst>
                                    </p:anim>
                                    <p:anim calcmode="lin" valueType="num">
                                      <p:cBhvr>
                                        <p:cTn id="36" dur="1000" fill="hold"/>
                                        <p:tgtEl>
                                          <p:spTgt spid="75"/>
                                        </p:tgtEl>
                                        <p:attrNameLst>
                                          <p:attrName>ppt_h</p:attrName>
                                        </p:attrNameLst>
                                      </p:cBhvr>
                                      <p:tavLst>
                                        <p:tav tm="0">
                                          <p:val>
                                            <p:strVal val="#ppt_h"/>
                                          </p:val>
                                        </p:tav>
                                        <p:tav tm="100000">
                                          <p:val>
                                            <p:strVal val="#ppt_h"/>
                                          </p:val>
                                        </p:tav>
                                      </p:tavLst>
                                    </p:anim>
                                    <p:animEffect transition="in" filter="fade">
                                      <p:cBhvr>
                                        <p:cTn id="37" dur="1000"/>
                                        <p:tgtEl>
                                          <p:spTgt spid="75"/>
                                        </p:tgtEl>
                                      </p:cBhvr>
                                    </p:animEffect>
                                  </p:childTnLst>
                                </p:cTn>
                              </p:par>
                              <p:par>
                                <p:cTn id="38" presetID="2" presetClass="entr" presetSubtype="4" fill="hold" nodeType="withEffect">
                                  <p:stCondLst>
                                    <p:cond delay="0"/>
                                  </p:stCondLst>
                                  <p:childTnLst>
                                    <p:set>
                                      <p:cBhvr>
                                        <p:cTn id="39" dur="1" fill="hold">
                                          <p:stCondLst>
                                            <p:cond delay="0"/>
                                          </p:stCondLst>
                                        </p:cTn>
                                        <p:tgtEl>
                                          <p:spTgt spid="66"/>
                                        </p:tgtEl>
                                        <p:attrNameLst>
                                          <p:attrName>style.visibility</p:attrName>
                                        </p:attrNameLst>
                                      </p:cBhvr>
                                      <p:to>
                                        <p:strVal val="visible"/>
                                      </p:to>
                                    </p:set>
                                    <p:anim calcmode="lin" valueType="num">
                                      <p:cBhvr additive="base">
                                        <p:cTn id="40" dur="500" fill="hold"/>
                                        <p:tgtEl>
                                          <p:spTgt spid="66"/>
                                        </p:tgtEl>
                                        <p:attrNameLst>
                                          <p:attrName>ppt_x</p:attrName>
                                        </p:attrNameLst>
                                      </p:cBhvr>
                                      <p:tavLst>
                                        <p:tav tm="0">
                                          <p:val>
                                            <p:strVal val="#ppt_x"/>
                                          </p:val>
                                        </p:tav>
                                        <p:tav tm="100000">
                                          <p:val>
                                            <p:strVal val="#ppt_x"/>
                                          </p:val>
                                        </p:tav>
                                      </p:tavLst>
                                    </p:anim>
                                    <p:anim calcmode="lin" valueType="num">
                                      <p:cBhvr additive="base">
                                        <p:cTn id="41" dur="500" fill="hold"/>
                                        <p:tgtEl>
                                          <p:spTgt spid="66"/>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grpId="0" nodeType="clickEffect">
                                  <p:stCondLst>
                                    <p:cond delay="0"/>
                                  </p:stCondLst>
                                  <p:childTnLst>
                                    <p:set>
                                      <p:cBhvr>
                                        <p:cTn id="45" dur="1" fill="hold">
                                          <p:stCondLst>
                                            <p:cond delay="0"/>
                                          </p:stCondLst>
                                        </p:cTn>
                                        <p:tgtEl>
                                          <p:spTgt spid="85"/>
                                        </p:tgtEl>
                                        <p:attrNameLst>
                                          <p:attrName>style.visibility</p:attrName>
                                        </p:attrNameLst>
                                      </p:cBhvr>
                                      <p:to>
                                        <p:strVal val="visible"/>
                                      </p:to>
                                    </p:set>
                                    <p:anim calcmode="lin" valueType="num">
                                      <p:cBhvr additive="base">
                                        <p:cTn id="46" dur="500" fill="hold"/>
                                        <p:tgtEl>
                                          <p:spTgt spid="85"/>
                                        </p:tgtEl>
                                        <p:attrNameLst>
                                          <p:attrName>ppt_x</p:attrName>
                                        </p:attrNameLst>
                                      </p:cBhvr>
                                      <p:tavLst>
                                        <p:tav tm="0">
                                          <p:val>
                                            <p:strVal val="#ppt_x"/>
                                          </p:val>
                                        </p:tav>
                                        <p:tav tm="100000">
                                          <p:val>
                                            <p:strVal val="#ppt_x"/>
                                          </p:val>
                                        </p:tav>
                                      </p:tavLst>
                                    </p:anim>
                                    <p:anim calcmode="lin" valueType="num">
                                      <p:cBhvr additive="base">
                                        <p:cTn id="47" dur="500" fill="hold"/>
                                        <p:tgtEl>
                                          <p:spTgt spid="85"/>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53" presetClass="entr" presetSubtype="16" fill="hold" nodeType="clickEffect">
                                  <p:stCondLst>
                                    <p:cond delay="0"/>
                                  </p:stCondLst>
                                  <p:childTnLst>
                                    <p:set>
                                      <p:cBhvr>
                                        <p:cTn id="51" dur="1" fill="hold">
                                          <p:stCondLst>
                                            <p:cond delay="0"/>
                                          </p:stCondLst>
                                        </p:cTn>
                                        <p:tgtEl>
                                          <p:spTgt spid="80"/>
                                        </p:tgtEl>
                                        <p:attrNameLst>
                                          <p:attrName>style.visibility</p:attrName>
                                        </p:attrNameLst>
                                      </p:cBhvr>
                                      <p:to>
                                        <p:strVal val="visible"/>
                                      </p:to>
                                    </p:set>
                                    <p:anim calcmode="lin" valueType="num">
                                      <p:cBhvr>
                                        <p:cTn id="52" dur="500" fill="hold"/>
                                        <p:tgtEl>
                                          <p:spTgt spid="80"/>
                                        </p:tgtEl>
                                        <p:attrNameLst>
                                          <p:attrName>ppt_w</p:attrName>
                                        </p:attrNameLst>
                                      </p:cBhvr>
                                      <p:tavLst>
                                        <p:tav tm="0">
                                          <p:val>
                                            <p:fltVal val="0"/>
                                          </p:val>
                                        </p:tav>
                                        <p:tav tm="100000">
                                          <p:val>
                                            <p:strVal val="#ppt_w"/>
                                          </p:val>
                                        </p:tav>
                                      </p:tavLst>
                                    </p:anim>
                                    <p:anim calcmode="lin" valueType="num">
                                      <p:cBhvr>
                                        <p:cTn id="53" dur="500" fill="hold"/>
                                        <p:tgtEl>
                                          <p:spTgt spid="80"/>
                                        </p:tgtEl>
                                        <p:attrNameLst>
                                          <p:attrName>ppt_h</p:attrName>
                                        </p:attrNameLst>
                                      </p:cBhvr>
                                      <p:tavLst>
                                        <p:tav tm="0">
                                          <p:val>
                                            <p:fltVal val="0"/>
                                          </p:val>
                                        </p:tav>
                                        <p:tav tm="100000">
                                          <p:val>
                                            <p:strVal val="#ppt_h"/>
                                          </p:val>
                                        </p:tav>
                                      </p:tavLst>
                                    </p:anim>
                                    <p:animEffect transition="in" filter="fade">
                                      <p:cBhvr>
                                        <p:cTn id="54" dur="500"/>
                                        <p:tgtEl>
                                          <p:spTgt spid="80"/>
                                        </p:tgtEl>
                                      </p:cBhvr>
                                    </p:animEffect>
                                  </p:childTnLst>
                                </p:cTn>
                              </p:par>
                              <p:par>
                                <p:cTn id="55" presetID="53" presetClass="entr" presetSubtype="16" fill="hold" nodeType="withEffect">
                                  <p:stCondLst>
                                    <p:cond delay="0"/>
                                  </p:stCondLst>
                                  <p:childTnLst>
                                    <p:set>
                                      <p:cBhvr>
                                        <p:cTn id="56" dur="1" fill="hold">
                                          <p:stCondLst>
                                            <p:cond delay="0"/>
                                          </p:stCondLst>
                                        </p:cTn>
                                        <p:tgtEl>
                                          <p:spTgt spid="72"/>
                                        </p:tgtEl>
                                        <p:attrNameLst>
                                          <p:attrName>style.visibility</p:attrName>
                                        </p:attrNameLst>
                                      </p:cBhvr>
                                      <p:to>
                                        <p:strVal val="visible"/>
                                      </p:to>
                                    </p:set>
                                    <p:anim calcmode="lin" valueType="num">
                                      <p:cBhvr>
                                        <p:cTn id="57" dur="500" fill="hold"/>
                                        <p:tgtEl>
                                          <p:spTgt spid="72"/>
                                        </p:tgtEl>
                                        <p:attrNameLst>
                                          <p:attrName>ppt_w</p:attrName>
                                        </p:attrNameLst>
                                      </p:cBhvr>
                                      <p:tavLst>
                                        <p:tav tm="0">
                                          <p:val>
                                            <p:fltVal val="0"/>
                                          </p:val>
                                        </p:tav>
                                        <p:tav tm="100000">
                                          <p:val>
                                            <p:strVal val="#ppt_w"/>
                                          </p:val>
                                        </p:tav>
                                      </p:tavLst>
                                    </p:anim>
                                    <p:anim calcmode="lin" valueType="num">
                                      <p:cBhvr>
                                        <p:cTn id="58" dur="500" fill="hold"/>
                                        <p:tgtEl>
                                          <p:spTgt spid="72"/>
                                        </p:tgtEl>
                                        <p:attrNameLst>
                                          <p:attrName>ppt_h</p:attrName>
                                        </p:attrNameLst>
                                      </p:cBhvr>
                                      <p:tavLst>
                                        <p:tav tm="0">
                                          <p:val>
                                            <p:fltVal val="0"/>
                                          </p:val>
                                        </p:tav>
                                        <p:tav tm="100000">
                                          <p:val>
                                            <p:strVal val="#ppt_h"/>
                                          </p:val>
                                        </p:tav>
                                      </p:tavLst>
                                    </p:anim>
                                    <p:animEffect transition="in" filter="fade">
                                      <p:cBhvr>
                                        <p:cTn id="59" dur="500"/>
                                        <p:tgtEl>
                                          <p:spTgt spid="72"/>
                                        </p:tgtEl>
                                      </p:cBhvr>
                                    </p:animEffect>
                                  </p:childTnLst>
                                </p:cTn>
                              </p:par>
                            </p:childTnLst>
                          </p:cTn>
                        </p:par>
                      </p:childTnLst>
                    </p:cTn>
                  </p:par>
                  <p:par>
                    <p:cTn id="60" fill="hold">
                      <p:stCondLst>
                        <p:cond delay="indefinite"/>
                      </p:stCondLst>
                      <p:childTnLst>
                        <p:par>
                          <p:cTn id="61" fill="hold">
                            <p:stCondLst>
                              <p:cond delay="0"/>
                            </p:stCondLst>
                            <p:childTnLst>
                              <p:par>
                                <p:cTn id="62" presetID="2" presetClass="entr" presetSubtype="4" fill="hold" grpId="0" nodeType="clickEffect">
                                  <p:stCondLst>
                                    <p:cond delay="0"/>
                                  </p:stCondLst>
                                  <p:childTnLst>
                                    <p:set>
                                      <p:cBhvr>
                                        <p:cTn id="63" dur="1" fill="hold">
                                          <p:stCondLst>
                                            <p:cond delay="0"/>
                                          </p:stCondLst>
                                        </p:cTn>
                                        <p:tgtEl>
                                          <p:spTgt spid="86"/>
                                        </p:tgtEl>
                                        <p:attrNameLst>
                                          <p:attrName>style.visibility</p:attrName>
                                        </p:attrNameLst>
                                      </p:cBhvr>
                                      <p:to>
                                        <p:strVal val="visible"/>
                                      </p:to>
                                    </p:set>
                                    <p:anim calcmode="lin" valueType="num">
                                      <p:cBhvr additive="base">
                                        <p:cTn id="64" dur="500" fill="hold"/>
                                        <p:tgtEl>
                                          <p:spTgt spid="86"/>
                                        </p:tgtEl>
                                        <p:attrNameLst>
                                          <p:attrName>ppt_x</p:attrName>
                                        </p:attrNameLst>
                                      </p:cBhvr>
                                      <p:tavLst>
                                        <p:tav tm="0">
                                          <p:val>
                                            <p:strVal val="#ppt_x"/>
                                          </p:val>
                                        </p:tav>
                                        <p:tav tm="100000">
                                          <p:val>
                                            <p:strVal val="#ppt_x"/>
                                          </p:val>
                                        </p:tav>
                                      </p:tavLst>
                                    </p:anim>
                                    <p:anim calcmode="lin" valueType="num">
                                      <p:cBhvr additive="base">
                                        <p:cTn id="65" dur="500" fill="hold"/>
                                        <p:tgtEl>
                                          <p:spTgt spid="8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p:bldP spid="85" grpId="0"/>
      <p:bldP spid="86"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grpSp>
        <p:nvGrpSpPr>
          <p:cNvPr id="2" name="组合 1"/>
          <p:cNvGrpSpPr/>
          <p:nvPr/>
        </p:nvGrpSpPr>
        <p:grpSpPr bwMode="auto">
          <a:xfrm>
            <a:off x="360680" y="1147445"/>
            <a:ext cx="2381250" cy="1575435"/>
            <a:chOff x="555625" y="293801"/>
            <a:chExt cx="7936025" cy="6564199"/>
          </a:xfrm>
        </p:grpSpPr>
        <p:sp>
          <p:nvSpPr>
            <p:cNvPr id="4" name="Freeform 36"/>
            <p:cNvSpPr/>
            <p:nvPr/>
          </p:nvSpPr>
          <p:spPr bwMode="auto">
            <a:xfrm>
              <a:off x="6806696" y="2040833"/>
              <a:ext cx="934285" cy="880267"/>
            </a:xfrm>
            <a:custGeom>
              <a:avLst/>
              <a:gdLst>
                <a:gd name="T0" fmla="*/ 234 w 588"/>
                <a:gd name="T1" fmla="*/ 550 h 554"/>
                <a:gd name="T2" fmla="*/ 248 w 588"/>
                <a:gd name="T3" fmla="*/ 530 h 554"/>
                <a:gd name="T4" fmla="*/ 264 w 588"/>
                <a:gd name="T5" fmla="*/ 516 h 554"/>
                <a:gd name="T6" fmla="*/ 274 w 588"/>
                <a:gd name="T7" fmla="*/ 480 h 554"/>
                <a:gd name="T8" fmla="*/ 252 w 588"/>
                <a:gd name="T9" fmla="*/ 468 h 554"/>
                <a:gd name="T10" fmla="*/ 252 w 588"/>
                <a:gd name="T11" fmla="*/ 438 h 554"/>
                <a:gd name="T12" fmla="*/ 280 w 588"/>
                <a:gd name="T13" fmla="*/ 404 h 554"/>
                <a:gd name="T14" fmla="*/ 288 w 588"/>
                <a:gd name="T15" fmla="*/ 388 h 554"/>
                <a:gd name="T16" fmla="*/ 290 w 588"/>
                <a:gd name="T17" fmla="*/ 342 h 554"/>
                <a:gd name="T18" fmla="*/ 252 w 588"/>
                <a:gd name="T19" fmla="*/ 300 h 554"/>
                <a:gd name="T20" fmla="*/ 200 w 588"/>
                <a:gd name="T21" fmla="*/ 304 h 554"/>
                <a:gd name="T22" fmla="*/ 174 w 588"/>
                <a:gd name="T23" fmla="*/ 330 h 554"/>
                <a:gd name="T24" fmla="*/ 130 w 588"/>
                <a:gd name="T25" fmla="*/ 390 h 554"/>
                <a:gd name="T26" fmla="*/ 110 w 588"/>
                <a:gd name="T27" fmla="*/ 416 h 554"/>
                <a:gd name="T28" fmla="*/ 36 w 588"/>
                <a:gd name="T29" fmla="*/ 364 h 554"/>
                <a:gd name="T30" fmla="*/ 12 w 588"/>
                <a:gd name="T31" fmla="*/ 358 h 554"/>
                <a:gd name="T32" fmla="*/ 0 w 588"/>
                <a:gd name="T33" fmla="*/ 348 h 554"/>
                <a:gd name="T34" fmla="*/ 4 w 588"/>
                <a:gd name="T35" fmla="*/ 324 h 554"/>
                <a:gd name="T36" fmla="*/ 18 w 588"/>
                <a:gd name="T37" fmla="*/ 320 h 554"/>
                <a:gd name="T38" fmla="*/ 40 w 588"/>
                <a:gd name="T39" fmla="*/ 292 h 554"/>
                <a:gd name="T40" fmla="*/ 34 w 588"/>
                <a:gd name="T41" fmla="*/ 238 h 554"/>
                <a:gd name="T42" fmla="*/ 28 w 588"/>
                <a:gd name="T43" fmla="*/ 228 h 554"/>
                <a:gd name="T44" fmla="*/ 20 w 588"/>
                <a:gd name="T45" fmla="*/ 186 h 554"/>
                <a:gd name="T46" fmla="*/ 26 w 588"/>
                <a:gd name="T47" fmla="*/ 172 h 554"/>
                <a:gd name="T48" fmla="*/ 44 w 588"/>
                <a:gd name="T49" fmla="*/ 190 h 554"/>
                <a:gd name="T50" fmla="*/ 58 w 588"/>
                <a:gd name="T51" fmla="*/ 210 h 554"/>
                <a:gd name="T52" fmla="*/ 80 w 588"/>
                <a:gd name="T53" fmla="*/ 224 h 554"/>
                <a:gd name="T54" fmla="*/ 100 w 588"/>
                <a:gd name="T55" fmla="*/ 222 h 554"/>
                <a:gd name="T56" fmla="*/ 142 w 588"/>
                <a:gd name="T57" fmla="*/ 186 h 554"/>
                <a:gd name="T58" fmla="*/ 216 w 588"/>
                <a:gd name="T59" fmla="*/ 128 h 554"/>
                <a:gd name="T60" fmla="*/ 232 w 588"/>
                <a:gd name="T61" fmla="*/ 104 h 554"/>
                <a:gd name="T62" fmla="*/ 262 w 588"/>
                <a:gd name="T63" fmla="*/ 76 h 554"/>
                <a:gd name="T64" fmla="*/ 292 w 588"/>
                <a:gd name="T65" fmla="*/ 74 h 554"/>
                <a:gd name="T66" fmla="*/ 312 w 588"/>
                <a:gd name="T67" fmla="*/ 84 h 554"/>
                <a:gd name="T68" fmla="*/ 348 w 588"/>
                <a:gd name="T69" fmla="*/ 66 h 554"/>
                <a:gd name="T70" fmla="*/ 348 w 588"/>
                <a:gd name="T71" fmla="*/ 16 h 554"/>
                <a:gd name="T72" fmla="*/ 362 w 588"/>
                <a:gd name="T73" fmla="*/ 2 h 554"/>
                <a:gd name="T74" fmla="*/ 396 w 588"/>
                <a:gd name="T75" fmla="*/ 32 h 554"/>
                <a:gd name="T76" fmla="*/ 418 w 588"/>
                <a:gd name="T77" fmla="*/ 46 h 554"/>
                <a:gd name="T78" fmla="*/ 436 w 588"/>
                <a:gd name="T79" fmla="*/ 44 h 554"/>
                <a:gd name="T80" fmla="*/ 440 w 588"/>
                <a:gd name="T81" fmla="*/ 28 h 554"/>
                <a:gd name="T82" fmla="*/ 458 w 588"/>
                <a:gd name="T83" fmla="*/ 24 h 554"/>
                <a:gd name="T84" fmla="*/ 460 w 588"/>
                <a:gd name="T85" fmla="*/ 62 h 554"/>
                <a:gd name="T86" fmla="*/ 498 w 588"/>
                <a:gd name="T87" fmla="*/ 110 h 554"/>
                <a:gd name="T88" fmla="*/ 516 w 588"/>
                <a:gd name="T89" fmla="*/ 178 h 554"/>
                <a:gd name="T90" fmla="*/ 530 w 588"/>
                <a:gd name="T91" fmla="*/ 196 h 554"/>
                <a:gd name="T92" fmla="*/ 588 w 588"/>
                <a:gd name="T93" fmla="*/ 236 h 554"/>
                <a:gd name="T94" fmla="*/ 580 w 588"/>
                <a:gd name="T95" fmla="*/ 250 h 554"/>
                <a:gd name="T96" fmla="*/ 520 w 588"/>
                <a:gd name="T97" fmla="*/ 292 h 554"/>
                <a:gd name="T98" fmla="*/ 502 w 588"/>
                <a:gd name="T99" fmla="*/ 310 h 554"/>
                <a:gd name="T100" fmla="*/ 472 w 588"/>
                <a:gd name="T101" fmla="*/ 346 h 554"/>
                <a:gd name="T102" fmla="*/ 466 w 588"/>
                <a:gd name="T103" fmla="*/ 374 h 554"/>
                <a:gd name="T104" fmla="*/ 448 w 588"/>
                <a:gd name="T105" fmla="*/ 390 h 554"/>
                <a:gd name="T106" fmla="*/ 412 w 588"/>
                <a:gd name="T107" fmla="*/ 402 h 554"/>
                <a:gd name="T108" fmla="*/ 362 w 588"/>
                <a:gd name="T109" fmla="*/ 424 h 554"/>
                <a:gd name="T110" fmla="*/ 322 w 588"/>
                <a:gd name="T111" fmla="*/ 460 h 554"/>
                <a:gd name="T112" fmla="*/ 304 w 588"/>
                <a:gd name="T113" fmla="*/ 494 h 554"/>
                <a:gd name="T114" fmla="*/ 290 w 588"/>
                <a:gd name="T115" fmla="*/ 542 h 554"/>
                <a:gd name="T116" fmla="*/ 236 w 588"/>
                <a:gd name="T117" fmla="*/ 554 h 55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588" h="554">
                  <a:moveTo>
                    <a:pt x="236" y="554"/>
                  </a:moveTo>
                  <a:lnTo>
                    <a:pt x="236" y="554"/>
                  </a:lnTo>
                  <a:lnTo>
                    <a:pt x="234" y="550"/>
                  </a:lnTo>
                  <a:lnTo>
                    <a:pt x="240" y="536"/>
                  </a:lnTo>
                  <a:lnTo>
                    <a:pt x="248" y="530"/>
                  </a:lnTo>
                  <a:lnTo>
                    <a:pt x="254" y="524"/>
                  </a:lnTo>
                  <a:lnTo>
                    <a:pt x="264" y="516"/>
                  </a:lnTo>
                  <a:lnTo>
                    <a:pt x="274" y="496"/>
                  </a:lnTo>
                  <a:lnTo>
                    <a:pt x="274" y="480"/>
                  </a:lnTo>
                  <a:lnTo>
                    <a:pt x="252" y="468"/>
                  </a:lnTo>
                  <a:lnTo>
                    <a:pt x="250" y="456"/>
                  </a:lnTo>
                  <a:lnTo>
                    <a:pt x="250" y="446"/>
                  </a:lnTo>
                  <a:lnTo>
                    <a:pt x="252" y="438"/>
                  </a:lnTo>
                  <a:lnTo>
                    <a:pt x="256" y="430"/>
                  </a:lnTo>
                  <a:lnTo>
                    <a:pt x="266" y="416"/>
                  </a:lnTo>
                  <a:lnTo>
                    <a:pt x="280" y="404"/>
                  </a:lnTo>
                  <a:lnTo>
                    <a:pt x="284" y="396"/>
                  </a:lnTo>
                  <a:lnTo>
                    <a:pt x="288" y="388"/>
                  </a:lnTo>
                  <a:lnTo>
                    <a:pt x="290" y="370"/>
                  </a:lnTo>
                  <a:lnTo>
                    <a:pt x="290" y="356"/>
                  </a:lnTo>
                  <a:lnTo>
                    <a:pt x="290" y="342"/>
                  </a:lnTo>
                  <a:lnTo>
                    <a:pt x="252" y="300"/>
                  </a:lnTo>
                  <a:lnTo>
                    <a:pt x="234" y="298"/>
                  </a:lnTo>
                  <a:lnTo>
                    <a:pt x="200" y="304"/>
                  </a:lnTo>
                  <a:lnTo>
                    <a:pt x="186" y="316"/>
                  </a:lnTo>
                  <a:lnTo>
                    <a:pt x="174" y="330"/>
                  </a:lnTo>
                  <a:lnTo>
                    <a:pt x="148" y="360"/>
                  </a:lnTo>
                  <a:lnTo>
                    <a:pt x="130" y="390"/>
                  </a:lnTo>
                  <a:lnTo>
                    <a:pt x="120" y="404"/>
                  </a:lnTo>
                  <a:lnTo>
                    <a:pt x="110" y="416"/>
                  </a:lnTo>
                  <a:lnTo>
                    <a:pt x="70" y="390"/>
                  </a:lnTo>
                  <a:lnTo>
                    <a:pt x="52" y="376"/>
                  </a:lnTo>
                  <a:lnTo>
                    <a:pt x="36" y="364"/>
                  </a:lnTo>
                  <a:lnTo>
                    <a:pt x="22" y="362"/>
                  </a:lnTo>
                  <a:lnTo>
                    <a:pt x="12" y="358"/>
                  </a:lnTo>
                  <a:lnTo>
                    <a:pt x="6" y="352"/>
                  </a:lnTo>
                  <a:lnTo>
                    <a:pt x="0" y="348"/>
                  </a:lnTo>
                  <a:lnTo>
                    <a:pt x="0" y="334"/>
                  </a:lnTo>
                  <a:lnTo>
                    <a:pt x="2" y="326"/>
                  </a:lnTo>
                  <a:lnTo>
                    <a:pt x="4" y="324"/>
                  </a:lnTo>
                  <a:lnTo>
                    <a:pt x="6" y="322"/>
                  </a:lnTo>
                  <a:lnTo>
                    <a:pt x="18" y="320"/>
                  </a:lnTo>
                  <a:lnTo>
                    <a:pt x="28" y="306"/>
                  </a:lnTo>
                  <a:lnTo>
                    <a:pt x="40" y="292"/>
                  </a:lnTo>
                  <a:lnTo>
                    <a:pt x="38" y="240"/>
                  </a:lnTo>
                  <a:lnTo>
                    <a:pt x="34" y="238"/>
                  </a:lnTo>
                  <a:lnTo>
                    <a:pt x="28" y="228"/>
                  </a:lnTo>
                  <a:lnTo>
                    <a:pt x="20" y="206"/>
                  </a:lnTo>
                  <a:lnTo>
                    <a:pt x="20" y="186"/>
                  </a:lnTo>
                  <a:lnTo>
                    <a:pt x="22" y="178"/>
                  </a:lnTo>
                  <a:lnTo>
                    <a:pt x="26" y="172"/>
                  </a:lnTo>
                  <a:lnTo>
                    <a:pt x="34" y="176"/>
                  </a:lnTo>
                  <a:lnTo>
                    <a:pt x="40" y="180"/>
                  </a:lnTo>
                  <a:lnTo>
                    <a:pt x="44" y="190"/>
                  </a:lnTo>
                  <a:lnTo>
                    <a:pt x="48" y="202"/>
                  </a:lnTo>
                  <a:lnTo>
                    <a:pt x="58" y="210"/>
                  </a:lnTo>
                  <a:lnTo>
                    <a:pt x="68" y="218"/>
                  </a:lnTo>
                  <a:lnTo>
                    <a:pt x="74" y="222"/>
                  </a:lnTo>
                  <a:lnTo>
                    <a:pt x="80" y="224"/>
                  </a:lnTo>
                  <a:lnTo>
                    <a:pt x="88" y="224"/>
                  </a:lnTo>
                  <a:lnTo>
                    <a:pt x="100" y="222"/>
                  </a:lnTo>
                  <a:lnTo>
                    <a:pt x="118" y="204"/>
                  </a:lnTo>
                  <a:lnTo>
                    <a:pt x="142" y="186"/>
                  </a:lnTo>
                  <a:lnTo>
                    <a:pt x="168" y="166"/>
                  </a:lnTo>
                  <a:lnTo>
                    <a:pt x="192" y="146"/>
                  </a:lnTo>
                  <a:lnTo>
                    <a:pt x="216" y="128"/>
                  </a:lnTo>
                  <a:lnTo>
                    <a:pt x="226" y="116"/>
                  </a:lnTo>
                  <a:lnTo>
                    <a:pt x="232" y="104"/>
                  </a:lnTo>
                  <a:lnTo>
                    <a:pt x="244" y="82"/>
                  </a:lnTo>
                  <a:lnTo>
                    <a:pt x="262" y="76"/>
                  </a:lnTo>
                  <a:lnTo>
                    <a:pt x="278" y="72"/>
                  </a:lnTo>
                  <a:lnTo>
                    <a:pt x="284" y="72"/>
                  </a:lnTo>
                  <a:lnTo>
                    <a:pt x="292" y="74"/>
                  </a:lnTo>
                  <a:lnTo>
                    <a:pt x="302" y="78"/>
                  </a:lnTo>
                  <a:lnTo>
                    <a:pt x="312" y="84"/>
                  </a:lnTo>
                  <a:lnTo>
                    <a:pt x="332" y="84"/>
                  </a:lnTo>
                  <a:lnTo>
                    <a:pt x="348" y="66"/>
                  </a:lnTo>
                  <a:lnTo>
                    <a:pt x="348" y="16"/>
                  </a:lnTo>
                  <a:lnTo>
                    <a:pt x="354" y="0"/>
                  </a:lnTo>
                  <a:lnTo>
                    <a:pt x="362" y="2"/>
                  </a:lnTo>
                  <a:lnTo>
                    <a:pt x="374" y="8"/>
                  </a:lnTo>
                  <a:lnTo>
                    <a:pt x="384" y="18"/>
                  </a:lnTo>
                  <a:lnTo>
                    <a:pt x="396" y="32"/>
                  </a:lnTo>
                  <a:lnTo>
                    <a:pt x="408" y="42"/>
                  </a:lnTo>
                  <a:lnTo>
                    <a:pt x="418" y="46"/>
                  </a:lnTo>
                  <a:lnTo>
                    <a:pt x="432" y="48"/>
                  </a:lnTo>
                  <a:lnTo>
                    <a:pt x="436" y="44"/>
                  </a:lnTo>
                  <a:lnTo>
                    <a:pt x="438" y="36"/>
                  </a:lnTo>
                  <a:lnTo>
                    <a:pt x="440" y="28"/>
                  </a:lnTo>
                  <a:lnTo>
                    <a:pt x="450" y="16"/>
                  </a:lnTo>
                  <a:lnTo>
                    <a:pt x="458" y="24"/>
                  </a:lnTo>
                  <a:lnTo>
                    <a:pt x="460" y="62"/>
                  </a:lnTo>
                  <a:lnTo>
                    <a:pt x="472" y="76"/>
                  </a:lnTo>
                  <a:lnTo>
                    <a:pt x="484" y="92"/>
                  </a:lnTo>
                  <a:lnTo>
                    <a:pt x="498" y="110"/>
                  </a:lnTo>
                  <a:lnTo>
                    <a:pt x="516" y="128"/>
                  </a:lnTo>
                  <a:lnTo>
                    <a:pt x="516" y="178"/>
                  </a:lnTo>
                  <a:lnTo>
                    <a:pt x="530" y="196"/>
                  </a:lnTo>
                  <a:lnTo>
                    <a:pt x="564" y="220"/>
                  </a:lnTo>
                  <a:lnTo>
                    <a:pt x="588" y="236"/>
                  </a:lnTo>
                  <a:lnTo>
                    <a:pt x="586" y="242"/>
                  </a:lnTo>
                  <a:lnTo>
                    <a:pt x="580" y="250"/>
                  </a:lnTo>
                  <a:lnTo>
                    <a:pt x="558" y="266"/>
                  </a:lnTo>
                  <a:lnTo>
                    <a:pt x="534" y="282"/>
                  </a:lnTo>
                  <a:lnTo>
                    <a:pt x="520" y="292"/>
                  </a:lnTo>
                  <a:lnTo>
                    <a:pt x="502" y="310"/>
                  </a:lnTo>
                  <a:lnTo>
                    <a:pt x="486" y="328"/>
                  </a:lnTo>
                  <a:lnTo>
                    <a:pt x="472" y="346"/>
                  </a:lnTo>
                  <a:lnTo>
                    <a:pt x="470" y="354"/>
                  </a:lnTo>
                  <a:lnTo>
                    <a:pt x="468" y="364"/>
                  </a:lnTo>
                  <a:lnTo>
                    <a:pt x="466" y="374"/>
                  </a:lnTo>
                  <a:lnTo>
                    <a:pt x="462" y="384"/>
                  </a:lnTo>
                  <a:lnTo>
                    <a:pt x="448" y="390"/>
                  </a:lnTo>
                  <a:lnTo>
                    <a:pt x="432" y="398"/>
                  </a:lnTo>
                  <a:lnTo>
                    <a:pt x="412" y="402"/>
                  </a:lnTo>
                  <a:lnTo>
                    <a:pt x="394" y="408"/>
                  </a:lnTo>
                  <a:lnTo>
                    <a:pt x="378" y="416"/>
                  </a:lnTo>
                  <a:lnTo>
                    <a:pt x="362" y="424"/>
                  </a:lnTo>
                  <a:lnTo>
                    <a:pt x="348" y="434"/>
                  </a:lnTo>
                  <a:lnTo>
                    <a:pt x="336" y="446"/>
                  </a:lnTo>
                  <a:lnTo>
                    <a:pt x="322" y="460"/>
                  </a:lnTo>
                  <a:lnTo>
                    <a:pt x="310" y="476"/>
                  </a:lnTo>
                  <a:lnTo>
                    <a:pt x="304" y="494"/>
                  </a:lnTo>
                  <a:lnTo>
                    <a:pt x="296" y="518"/>
                  </a:lnTo>
                  <a:lnTo>
                    <a:pt x="290" y="542"/>
                  </a:lnTo>
                  <a:lnTo>
                    <a:pt x="260" y="550"/>
                  </a:lnTo>
                  <a:lnTo>
                    <a:pt x="236" y="554"/>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5" name="Freeform 7"/>
            <p:cNvSpPr/>
            <p:nvPr/>
          </p:nvSpPr>
          <p:spPr bwMode="auto">
            <a:xfrm>
              <a:off x="5488975" y="6504274"/>
              <a:ext cx="423940" cy="353726"/>
            </a:xfrm>
            <a:custGeom>
              <a:avLst/>
              <a:gdLst>
                <a:gd name="T0" fmla="*/ 88 w 266"/>
                <a:gd name="T1" fmla="*/ 222 h 222"/>
                <a:gd name="T2" fmla="*/ 88 w 266"/>
                <a:gd name="T3" fmla="*/ 222 h 222"/>
                <a:gd name="T4" fmla="*/ 62 w 266"/>
                <a:gd name="T5" fmla="*/ 212 h 222"/>
                <a:gd name="T6" fmla="*/ 40 w 266"/>
                <a:gd name="T7" fmla="*/ 206 h 222"/>
                <a:gd name="T8" fmla="*/ 20 w 266"/>
                <a:gd name="T9" fmla="*/ 196 h 222"/>
                <a:gd name="T10" fmla="*/ 12 w 266"/>
                <a:gd name="T11" fmla="*/ 190 h 222"/>
                <a:gd name="T12" fmla="*/ 6 w 266"/>
                <a:gd name="T13" fmla="*/ 184 h 222"/>
                <a:gd name="T14" fmla="*/ 6 w 266"/>
                <a:gd name="T15" fmla="*/ 184 h 222"/>
                <a:gd name="T16" fmla="*/ 2 w 266"/>
                <a:gd name="T17" fmla="*/ 160 h 222"/>
                <a:gd name="T18" fmla="*/ 0 w 266"/>
                <a:gd name="T19" fmla="*/ 132 h 222"/>
                <a:gd name="T20" fmla="*/ 2 w 266"/>
                <a:gd name="T21" fmla="*/ 108 h 222"/>
                <a:gd name="T22" fmla="*/ 4 w 266"/>
                <a:gd name="T23" fmla="*/ 98 h 222"/>
                <a:gd name="T24" fmla="*/ 8 w 266"/>
                <a:gd name="T25" fmla="*/ 88 h 222"/>
                <a:gd name="T26" fmla="*/ 8 w 266"/>
                <a:gd name="T27" fmla="*/ 88 h 222"/>
                <a:gd name="T28" fmla="*/ 26 w 266"/>
                <a:gd name="T29" fmla="*/ 82 h 222"/>
                <a:gd name="T30" fmla="*/ 36 w 266"/>
                <a:gd name="T31" fmla="*/ 78 h 222"/>
                <a:gd name="T32" fmla="*/ 44 w 266"/>
                <a:gd name="T33" fmla="*/ 74 h 222"/>
                <a:gd name="T34" fmla="*/ 44 w 266"/>
                <a:gd name="T35" fmla="*/ 74 h 222"/>
                <a:gd name="T36" fmla="*/ 46 w 266"/>
                <a:gd name="T37" fmla="*/ 36 h 222"/>
                <a:gd name="T38" fmla="*/ 46 w 266"/>
                <a:gd name="T39" fmla="*/ 36 h 222"/>
                <a:gd name="T40" fmla="*/ 52 w 266"/>
                <a:gd name="T41" fmla="*/ 32 h 222"/>
                <a:gd name="T42" fmla="*/ 56 w 266"/>
                <a:gd name="T43" fmla="*/ 30 h 222"/>
                <a:gd name="T44" fmla="*/ 66 w 266"/>
                <a:gd name="T45" fmla="*/ 32 h 222"/>
                <a:gd name="T46" fmla="*/ 76 w 266"/>
                <a:gd name="T47" fmla="*/ 34 h 222"/>
                <a:gd name="T48" fmla="*/ 84 w 266"/>
                <a:gd name="T49" fmla="*/ 34 h 222"/>
                <a:gd name="T50" fmla="*/ 90 w 266"/>
                <a:gd name="T51" fmla="*/ 34 h 222"/>
                <a:gd name="T52" fmla="*/ 90 w 266"/>
                <a:gd name="T53" fmla="*/ 34 h 222"/>
                <a:gd name="T54" fmla="*/ 142 w 266"/>
                <a:gd name="T55" fmla="*/ 6 h 222"/>
                <a:gd name="T56" fmla="*/ 142 w 266"/>
                <a:gd name="T57" fmla="*/ 6 h 222"/>
                <a:gd name="T58" fmla="*/ 234 w 266"/>
                <a:gd name="T59" fmla="*/ 0 h 222"/>
                <a:gd name="T60" fmla="*/ 234 w 266"/>
                <a:gd name="T61" fmla="*/ 0 h 222"/>
                <a:gd name="T62" fmla="*/ 242 w 266"/>
                <a:gd name="T63" fmla="*/ 4 h 222"/>
                <a:gd name="T64" fmla="*/ 250 w 266"/>
                <a:gd name="T65" fmla="*/ 10 h 222"/>
                <a:gd name="T66" fmla="*/ 258 w 266"/>
                <a:gd name="T67" fmla="*/ 20 h 222"/>
                <a:gd name="T68" fmla="*/ 266 w 266"/>
                <a:gd name="T69" fmla="*/ 32 h 222"/>
                <a:gd name="T70" fmla="*/ 266 w 266"/>
                <a:gd name="T71" fmla="*/ 32 h 222"/>
                <a:gd name="T72" fmla="*/ 266 w 266"/>
                <a:gd name="T73" fmla="*/ 52 h 222"/>
                <a:gd name="T74" fmla="*/ 266 w 266"/>
                <a:gd name="T75" fmla="*/ 52 h 222"/>
                <a:gd name="T76" fmla="*/ 262 w 266"/>
                <a:gd name="T77" fmla="*/ 60 h 222"/>
                <a:gd name="T78" fmla="*/ 258 w 266"/>
                <a:gd name="T79" fmla="*/ 68 h 222"/>
                <a:gd name="T80" fmla="*/ 258 w 266"/>
                <a:gd name="T81" fmla="*/ 68 h 222"/>
                <a:gd name="T82" fmla="*/ 236 w 266"/>
                <a:gd name="T83" fmla="*/ 100 h 222"/>
                <a:gd name="T84" fmla="*/ 226 w 266"/>
                <a:gd name="T85" fmla="*/ 116 h 222"/>
                <a:gd name="T86" fmla="*/ 218 w 266"/>
                <a:gd name="T87" fmla="*/ 134 h 222"/>
                <a:gd name="T88" fmla="*/ 218 w 266"/>
                <a:gd name="T89" fmla="*/ 134 h 222"/>
                <a:gd name="T90" fmla="*/ 212 w 266"/>
                <a:gd name="T91" fmla="*/ 148 h 222"/>
                <a:gd name="T92" fmla="*/ 208 w 266"/>
                <a:gd name="T93" fmla="*/ 158 h 222"/>
                <a:gd name="T94" fmla="*/ 202 w 266"/>
                <a:gd name="T95" fmla="*/ 166 h 222"/>
                <a:gd name="T96" fmla="*/ 202 w 266"/>
                <a:gd name="T97" fmla="*/ 166 h 222"/>
                <a:gd name="T98" fmla="*/ 178 w 266"/>
                <a:gd name="T99" fmla="*/ 178 h 222"/>
                <a:gd name="T100" fmla="*/ 156 w 266"/>
                <a:gd name="T101" fmla="*/ 192 h 222"/>
                <a:gd name="T102" fmla="*/ 116 w 266"/>
                <a:gd name="T103" fmla="*/ 218 h 222"/>
                <a:gd name="T104" fmla="*/ 116 w 266"/>
                <a:gd name="T105" fmla="*/ 218 h 222"/>
                <a:gd name="T106" fmla="*/ 88 w 266"/>
                <a:gd name="T107" fmla="*/ 222 h 222"/>
                <a:gd name="T108" fmla="*/ 88 w 266"/>
                <a:gd name="T109" fmla="*/ 222 h 22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266" h="222">
                  <a:moveTo>
                    <a:pt x="88" y="222"/>
                  </a:moveTo>
                  <a:lnTo>
                    <a:pt x="88" y="222"/>
                  </a:lnTo>
                  <a:lnTo>
                    <a:pt x="62" y="212"/>
                  </a:lnTo>
                  <a:lnTo>
                    <a:pt x="40" y="206"/>
                  </a:lnTo>
                  <a:lnTo>
                    <a:pt x="20" y="196"/>
                  </a:lnTo>
                  <a:lnTo>
                    <a:pt x="12" y="190"/>
                  </a:lnTo>
                  <a:lnTo>
                    <a:pt x="6" y="184"/>
                  </a:lnTo>
                  <a:lnTo>
                    <a:pt x="2" y="160"/>
                  </a:lnTo>
                  <a:lnTo>
                    <a:pt x="0" y="132"/>
                  </a:lnTo>
                  <a:lnTo>
                    <a:pt x="2" y="108"/>
                  </a:lnTo>
                  <a:lnTo>
                    <a:pt x="4" y="98"/>
                  </a:lnTo>
                  <a:lnTo>
                    <a:pt x="8" y="88"/>
                  </a:lnTo>
                  <a:lnTo>
                    <a:pt x="26" y="82"/>
                  </a:lnTo>
                  <a:lnTo>
                    <a:pt x="36" y="78"/>
                  </a:lnTo>
                  <a:lnTo>
                    <a:pt x="44" y="74"/>
                  </a:lnTo>
                  <a:lnTo>
                    <a:pt x="46" y="36"/>
                  </a:lnTo>
                  <a:lnTo>
                    <a:pt x="52" y="32"/>
                  </a:lnTo>
                  <a:lnTo>
                    <a:pt x="56" y="30"/>
                  </a:lnTo>
                  <a:lnTo>
                    <a:pt x="66" y="32"/>
                  </a:lnTo>
                  <a:lnTo>
                    <a:pt x="76" y="34"/>
                  </a:lnTo>
                  <a:lnTo>
                    <a:pt x="84" y="34"/>
                  </a:lnTo>
                  <a:lnTo>
                    <a:pt x="90" y="34"/>
                  </a:lnTo>
                  <a:lnTo>
                    <a:pt x="142" y="6"/>
                  </a:lnTo>
                  <a:lnTo>
                    <a:pt x="234" y="0"/>
                  </a:lnTo>
                  <a:lnTo>
                    <a:pt x="242" y="4"/>
                  </a:lnTo>
                  <a:lnTo>
                    <a:pt x="250" y="10"/>
                  </a:lnTo>
                  <a:lnTo>
                    <a:pt x="258" y="20"/>
                  </a:lnTo>
                  <a:lnTo>
                    <a:pt x="266" y="32"/>
                  </a:lnTo>
                  <a:lnTo>
                    <a:pt x="266" y="52"/>
                  </a:lnTo>
                  <a:lnTo>
                    <a:pt x="262" y="60"/>
                  </a:lnTo>
                  <a:lnTo>
                    <a:pt x="258" y="68"/>
                  </a:lnTo>
                  <a:lnTo>
                    <a:pt x="236" y="100"/>
                  </a:lnTo>
                  <a:lnTo>
                    <a:pt x="226" y="116"/>
                  </a:lnTo>
                  <a:lnTo>
                    <a:pt x="218" y="134"/>
                  </a:lnTo>
                  <a:lnTo>
                    <a:pt x="212" y="148"/>
                  </a:lnTo>
                  <a:lnTo>
                    <a:pt x="208" y="158"/>
                  </a:lnTo>
                  <a:lnTo>
                    <a:pt x="202" y="166"/>
                  </a:lnTo>
                  <a:lnTo>
                    <a:pt x="178" y="178"/>
                  </a:lnTo>
                  <a:lnTo>
                    <a:pt x="156" y="192"/>
                  </a:lnTo>
                  <a:lnTo>
                    <a:pt x="116" y="218"/>
                  </a:lnTo>
                  <a:lnTo>
                    <a:pt x="88" y="222"/>
                  </a:lnTo>
                  <a:close/>
                </a:path>
              </a:pathLst>
            </a:custGeom>
            <a:solidFill>
              <a:srgbClr val="009900"/>
            </a:solid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6" name="Freeform 8"/>
            <p:cNvSpPr/>
            <p:nvPr/>
          </p:nvSpPr>
          <p:spPr bwMode="auto">
            <a:xfrm>
              <a:off x="5507878" y="6536676"/>
              <a:ext cx="386134" cy="318624"/>
            </a:xfrm>
            <a:custGeom>
              <a:avLst/>
              <a:gdLst>
                <a:gd name="T0" fmla="*/ 82 w 244"/>
                <a:gd name="T1" fmla="*/ 202 h 202"/>
                <a:gd name="T2" fmla="*/ 82 w 244"/>
                <a:gd name="T3" fmla="*/ 202 h 202"/>
                <a:gd name="T4" fmla="*/ 22 w 244"/>
                <a:gd name="T5" fmla="*/ 182 h 202"/>
                <a:gd name="T6" fmla="*/ 22 w 244"/>
                <a:gd name="T7" fmla="*/ 182 h 202"/>
                <a:gd name="T8" fmla="*/ 12 w 244"/>
                <a:gd name="T9" fmla="*/ 174 h 202"/>
                <a:gd name="T10" fmla="*/ 6 w 244"/>
                <a:gd name="T11" fmla="*/ 166 h 202"/>
                <a:gd name="T12" fmla="*/ 0 w 244"/>
                <a:gd name="T13" fmla="*/ 158 h 202"/>
                <a:gd name="T14" fmla="*/ 0 w 244"/>
                <a:gd name="T15" fmla="*/ 150 h 202"/>
                <a:gd name="T16" fmla="*/ 0 w 244"/>
                <a:gd name="T17" fmla="*/ 132 h 202"/>
                <a:gd name="T18" fmla="*/ 0 w 244"/>
                <a:gd name="T19" fmla="*/ 114 h 202"/>
                <a:gd name="T20" fmla="*/ 0 w 244"/>
                <a:gd name="T21" fmla="*/ 114 h 202"/>
                <a:gd name="T22" fmla="*/ 2 w 244"/>
                <a:gd name="T23" fmla="*/ 94 h 202"/>
                <a:gd name="T24" fmla="*/ 4 w 244"/>
                <a:gd name="T25" fmla="*/ 90 h 202"/>
                <a:gd name="T26" fmla="*/ 6 w 244"/>
                <a:gd name="T27" fmla="*/ 86 h 202"/>
                <a:gd name="T28" fmla="*/ 8 w 244"/>
                <a:gd name="T29" fmla="*/ 84 h 202"/>
                <a:gd name="T30" fmla="*/ 14 w 244"/>
                <a:gd name="T31" fmla="*/ 82 h 202"/>
                <a:gd name="T32" fmla="*/ 30 w 244"/>
                <a:gd name="T33" fmla="*/ 78 h 202"/>
                <a:gd name="T34" fmla="*/ 30 w 244"/>
                <a:gd name="T35" fmla="*/ 78 h 202"/>
                <a:gd name="T36" fmla="*/ 42 w 244"/>
                <a:gd name="T37" fmla="*/ 68 h 202"/>
                <a:gd name="T38" fmla="*/ 42 w 244"/>
                <a:gd name="T39" fmla="*/ 68 h 202"/>
                <a:gd name="T40" fmla="*/ 44 w 244"/>
                <a:gd name="T41" fmla="*/ 32 h 202"/>
                <a:gd name="T42" fmla="*/ 44 w 244"/>
                <a:gd name="T43" fmla="*/ 32 h 202"/>
                <a:gd name="T44" fmla="*/ 48 w 244"/>
                <a:gd name="T45" fmla="*/ 30 h 202"/>
                <a:gd name="T46" fmla="*/ 48 w 244"/>
                <a:gd name="T47" fmla="*/ 30 h 202"/>
                <a:gd name="T48" fmla="*/ 64 w 244"/>
                <a:gd name="T49" fmla="*/ 34 h 202"/>
                <a:gd name="T50" fmla="*/ 74 w 244"/>
                <a:gd name="T51" fmla="*/ 34 h 202"/>
                <a:gd name="T52" fmla="*/ 84 w 244"/>
                <a:gd name="T53" fmla="*/ 34 h 202"/>
                <a:gd name="T54" fmla="*/ 84 w 244"/>
                <a:gd name="T55" fmla="*/ 34 h 202"/>
                <a:gd name="T56" fmla="*/ 134 w 244"/>
                <a:gd name="T57" fmla="*/ 6 h 202"/>
                <a:gd name="T58" fmla="*/ 134 w 244"/>
                <a:gd name="T59" fmla="*/ 6 h 202"/>
                <a:gd name="T60" fmla="*/ 218 w 244"/>
                <a:gd name="T61" fmla="*/ 0 h 202"/>
                <a:gd name="T62" fmla="*/ 218 w 244"/>
                <a:gd name="T63" fmla="*/ 0 h 202"/>
                <a:gd name="T64" fmla="*/ 224 w 244"/>
                <a:gd name="T65" fmla="*/ 4 h 202"/>
                <a:gd name="T66" fmla="*/ 234 w 244"/>
                <a:gd name="T67" fmla="*/ 12 h 202"/>
                <a:gd name="T68" fmla="*/ 238 w 244"/>
                <a:gd name="T69" fmla="*/ 16 h 202"/>
                <a:gd name="T70" fmla="*/ 240 w 244"/>
                <a:gd name="T71" fmla="*/ 22 h 202"/>
                <a:gd name="T72" fmla="*/ 244 w 244"/>
                <a:gd name="T73" fmla="*/ 28 h 202"/>
                <a:gd name="T74" fmla="*/ 244 w 244"/>
                <a:gd name="T75" fmla="*/ 36 h 202"/>
                <a:gd name="T76" fmla="*/ 244 w 244"/>
                <a:gd name="T77" fmla="*/ 36 h 202"/>
                <a:gd name="T78" fmla="*/ 232 w 244"/>
                <a:gd name="T79" fmla="*/ 56 h 202"/>
                <a:gd name="T80" fmla="*/ 224 w 244"/>
                <a:gd name="T81" fmla="*/ 66 h 202"/>
                <a:gd name="T82" fmla="*/ 216 w 244"/>
                <a:gd name="T83" fmla="*/ 74 h 202"/>
                <a:gd name="T84" fmla="*/ 216 w 244"/>
                <a:gd name="T85" fmla="*/ 74 h 202"/>
                <a:gd name="T86" fmla="*/ 210 w 244"/>
                <a:gd name="T87" fmla="*/ 90 h 202"/>
                <a:gd name="T88" fmla="*/ 202 w 244"/>
                <a:gd name="T89" fmla="*/ 106 h 202"/>
                <a:gd name="T90" fmla="*/ 194 w 244"/>
                <a:gd name="T91" fmla="*/ 122 h 202"/>
                <a:gd name="T92" fmla="*/ 188 w 244"/>
                <a:gd name="T93" fmla="*/ 142 h 202"/>
                <a:gd name="T94" fmla="*/ 188 w 244"/>
                <a:gd name="T95" fmla="*/ 142 h 202"/>
                <a:gd name="T96" fmla="*/ 98 w 244"/>
                <a:gd name="T97" fmla="*/ 198 h 202"/>
                <a:gd name="T98" fmla="*/ 98 w 244"/>
                <a:gd name="T99" fmla="*/ 198 h 202"/>
                <a:gd name="T100" fmla="*/ 90 w 244"/>
                <a:gd name="T101" fmla="*/ 200 h 202"/>
                <a:gd name="T102" fmla="*/ 82 w 244"/>
                <a:gd name="T103" fmla="*/ 202 h 202"/>
                <a:gd name="T104" fmla="*/ 82 w 244"/>
                <a:gd name="T105" fmla="*/ 202 h 20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244" h="202">
                  <a:moveTo>
                    <a:pt x="82" y="202"/>
                  </a:moveTo>
                  <a:lnTo>
                    <a:pt x="82" y="202"/>
                  </a:lnTo>
                  <a:lnTo>
                    <a:pt x="22" y="182"/>
                  </a:lnTo>
                  <a:lnTo>
                    <a:pt x="12" y="174"/>
                  </a:lnTo>
                  <a:lnTo>
                    <a:pt x="6" y="166"/>
                  </a:lnTo>
                  <a:lnTo>
                    <a:pt x="0" y="158"/>
                  </a:lnTo>
                  <a:lnTo>
                    <a:pt x="0" y="150"/>
                  </a:lnTo>
                  <a:lnTo>
                    <a:pt x="0" y="132"/>
                  </a:lnTo>
                  <a:lnTo>
                    <a:pt x="0" y="114"/>
                  </a:lnTo>
                  <a:lnTo>
                    <a:pt x="2" y="94"/>
                  </a:lnTo>
                  <a:lnTo>
                    <a:pt x="4" y="90"/>
                  </a:lnTo>
                  <a:lnTo>
                    <a:pt x="6" y="86"/>
                  </a:lnTo>
                  <a:lnTo>
                    <a:pt x="8" y="84"/>
                  </a:lnTo>
                  <a:lnTo>
                    <a:pt x="14" y="82"/>
                  </a:lnTo>
                  <a:lnTo>
                    <a:pt x="30" y="78"/>
                  </a:lnTo>
                  <a:lnTo>
                    <a:pt x="42" y="68"/>
                  </a:lnTo>
                  <a:lnTo>
                    <a:pt x="44" y="32"/>
                  </a:lnTo>
                  <a:lnTo>
                    <a:pt x="48" y="30"/>
                  </a:lnTo>
                  <a:lnTo>
                    <a:pt x="64" y="34"/>
                  </a:lnTo>
                  <a:lnTo>
                    <a:pt x="74" y="34"/>
                  </a:lnTo>
                  <a:lnTo>
                    <a:pt x="84" y="34"/>
                  </a:lnTo>
                  <a:lnTo>
                    <a:pt x="134" y="6"/>
                  </a:lnTo>
                  <a:lnTo>
                    <a:pt x="218" y="0"/>
                  </a:lnTo>
                  <a:lnTo>
                    <a:pt x="224" y="4"/>
                  </a:lnTo>
                  <a:lnTo>
                    <a:pt x="234" y="12"/>
                  </a:lnTo>
                  <a:lnTo>
                    <a:pt x="238" y="16"/>
                  </a:lnTo>
                  <a:lnTo>
                    <a:pt x="240" y="22"/>
                  </a:lnTo>
                  <a:lnTo>
                    <a:pt x="244" y="28"/>
                  </a:lnTo>
                  <a:lnTo>
                    <a:pt x="244" y="36"/>
                  </a:lnTo>
                  <a:lnTo>
                    <a:pt x="232" y="56"/>
                  </a:lnTo>
                  <a:lnTo>
                    <a:pt x="224" y="66"/>
                  </a:lnTo>
                  <a:lnTo>
                    <a:pt x="216" y="74"/>
                  </a:lnTo>
                  <a:lnTo>
                    <a:pt x="210" y="90"/>
                  </a:lnTo>
                  <a:lnTo>
                    <a:pt x="202" y="106"/>
                  </a:lnTo>
                  <a:lnTo>
                    <a:pt x="194" y="122"/>
                  </a:lnTo>
                  <a:lnTo>
                    <a:pt x="188" y="142"/>
                  </a:lnTo>
                  <a:lnTo>
                    <a:pt x="98" y="198"/>
                  </a:lnTo>
                  <a:lnTo>
                    <a:pt x="90" y="200"/>
                  </a:lnTo>
                  <a:lnTo>
                    <a:pt x="82" y="202"/>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7" name="Freeform 10"/>
            <p:cNvSpPr/>
            <p:nvPr/>
          </p:nvSpPr>
          <p:spPr bwMode="auto">
            <a:xfrm>
              <a:off x="5661791" y="5510598"/>
              <a:ext cx="1244815" cy="955873"/>
            </a:xfrm>
            <a:custGeom>
              <a:avLst/>
              <a:gdLst>
                <a:gd name="T0" fmla="*/ 40 w 784"/>
                <a:gd name="T1" fmla="*/ 590 h 602"/>
                <a:gd name="T2" fmla="*/ 0 w 784"/>
                <a:gd name="T3" fmla="*/ 520 h 602"/>
                <a:gd name="T4" fmla="*/ 8 w 784"/>
                <a:gd name="T5" fmla="*/ 486 h 602"/>
                <a:gd name="T6" fmla="*/ 26 w 784"/>
                <a:gd name="T7" fmla="*/ 440 h 602"/>
                <a:gd name="T8" fmla="*/ 66 w 784"/>
                <a:gd name="T9" fmla="*/ 396 h 602"/>
                <a:gd name="T10" fmla="*/ 124 w 784"/>
                <a:gd name="T11" fmla="*/ 342 h 602"/>
                <a:gd name="T12" fmla="*/ 184 w 784"/>
                <a:gd name="T13" fmla="*/ 276 h 602"/>
                <a:gd name="T14" fmla="*/ 214 w 784"/>
                <a:gd name="T15" fmla="*/ 230 h 602"/>
                <a:gd name="T16" fmla="*/ 218 w 784"/>
                <a:gd name="T17" fmla="*/ 196 h 602"/>
                <a:gd name="T18" fmla="*/ 248 w 784"/>
                <a:gd name="T19" fmla="*/ 164 h 602"/>
                <a:gd name="T20" fmla="*/ 254 w 784"/>
                <a:gd name="T21" fmla="*/ 96 h 602"/>
                <a:gd name="T22" fmla="*/ 264 w 784"/>
                <a:gd name="T23" fmla="*/ 60 h 602"/>
                <a:gd name="T24" fmla="*/ 298 w 784"/>
                <a:gd name="T25" fmla="*/ 36 h 602"/>
                <a:gd name="T26" fmla="*/ 352 w 784"/>
                <a:gd name="T27" fmla="*/ 68 h 602"/>
                <a:gd name="T28" fmla="*/ 360 w 784"/>
                <a:gd name="T29" fmla="*/ 32 h 602"/>
                <a:gd name="T30" fmla="*/ 346 w 784"/>
                <a:gd name="T31" fmla="*/ 8 h 602"/>
                <a:gd name="T32" fmla="*/ 454 w 784"/>
                <a:gd name="T33" fmla="*/ 10 h 602"/>
                <a:gd name="T34" fmla="*/ 506 w 784"/>
                <a:gd name="T35" fmla="*/ 0 h 602"/>
                <a:gd name="T36" fmla="*/ 518 w 784"/>
                <a:gd name="T37" fmla="*/ 20 h 602"/>
                <a:gd name="T38" fmla="*/ 478 w 784"/>
                <a:gd name="T39" fmla="*/ 82 h 602"/>
                <a:gd name="T40" fmla="*/ 500 w 784"/>
                <a:gd name="T41" fmla="*/ 96 h 602"/>
                <a:gd name="T42" fmla="*/ 580 w 784"/>
                <a:gd name="T43" fmla="*/ 72 h 602"/>
                <a:gd name="T44" fmla="*/ 612 w 784"/>
                <a:gd name="T45" fmla="*/ 84 h 602"/>
                <a:gd name="T46" fmla="*/ 668 w 784"/>
                <a:gd name="T47" fmla="*/ 58 h 602"/>
                <a:gd name="T48" fmla="*/ 710 w 784"/>
                <a:gd name="T49" fmla="*/ 56 h 602"/>
                <a:gd name="T50" fmla="*/ 784 w 784"/>
                <a:gd name="T51" fmla="*/ 152 h 602"/>
                <a:gd name="T52" fmla="*/ 752 w 784"/>
                <a:gd name="T53" fmla="*/ 174 h 602"/>
                <a:gd name="T54" fmla="*/ 728 w 784"/>
                <a:gd name="T55" fmla="*/ 196 h 602"/>
                <a:gd name="T56" fmla="*/ 728 w 784"/>
                <a:gd name="T57" fmla="*/ 224 h 602"/>
                <a:gd name="T58" fmla="*/ 704 w 784"/>
                <a:gd name="T59" fmla="*/ 242 h 602"/>
                <a:gd name="T60" fmla="*/ 634 w 784"/>
                <a:gd name="T61" fmla="*/ 282 h 602"/>
                <a:gd name="T62" fmla="*/ 606 w 784"/>
                <a:gd name="T63" fmla="*/ 296 h 602"/>
                <a:gd name="T64" fmla="*/ 582 w 784"/>
                <a:gd name="T65" fmla="*/ 288 h 602"/>
                <a:gd name="T66" fmla="*/ 556 w 784"/>
                <a:gd name="T67" fmla="*/ 304 h 602"/>
                <a:gd name="T68" fmla="*/ 544 w 784"/>
                <a:gd name="T69" fmla="*/ 292 h 602"/>
                <a:gd name="T70" fmla="*/ 526 w 784"/>
                <a:gd name="T71" fmla="*/ 294 h 602"/>
                <a:gd name="T72" fmla="*/ 516 w 784"/>
                <a:gd name="T73" fmla="*/ 326 h 602"/>
                <a:gd name="T74" fmla="*/ 498 w 784"/>
                <a:gd name="T75" fmla="*/ 338 h 602"/>
                <a:gd name="T76" fmla="*/ 478 w 784"/>
                <a:gd name="T77" fmla="*/ 342 h 602"/>
                <a:gd name="T78" fmla="*/ 468 w 784"/>
                <a:gd name="T79" fmla="*/ 326 h 602"/>
                <a:gd name="T80" fmla="*/ 436 w 784"/>
                <a:gd name="T81" fmla="*/ 302 h 602"/>
                <a:gd name="T82" fmla="*/ 408 w 784"/>
                <a:gd name="T83" fmla="*/ 330 h 602"/>
                <a:gd name="T84" fmla="*/ 374 w 784"/>
                <a:gd name="T85" fmla="*/ 368 h 602"/>
                <a:gd name="T86" fmla="*/ 350 w 784"/>
                <a:gd name="T87" fmla="*/ 394 h 602"/>
                <a:gd name="T88" fmla="*/ 306 w 784"/>
                <a:gd name="T89" fmla="*/ 418 h 602"/>
                <a:gd name="T90" fmla="*/ 270 w 784"/>
                <a:gd name="T91" fmla="*/ 422 h 602"/>
                <a:gd name="T92" fmla="*/ 256 w 784"/>
                <a:gd name="T93" fmla="*/ 438 h 602"/>
                <a:gd name="T94" fmla="*/ 218 w 784"/>
                <a:gd name="T95" fmla="*/ 432 h 602"/>
                <a:gd name="T96" fmla="*/ 140 w 784"/>
                <a:gd name="T97" fmla="*/ 462 h 602"/>
                <a:gd name="T98" fmla="*/ 92 w 784"/>
                <a:gd name="T99" fmla="*/ 474 h 602"/>
                <a:gd name="T100" fmla="*/ 76 w 784"/>
                <a:gd name="T101" fmla="*/ 510 h 602"/>
                <a:gd name="T102" fmla="*/ 52 w 784"/>
                <a:gd name="T103" fmla="*/ 542 h 602"/>
                <a:gd name="T104" fmla="*/ 78 w 784"/>
                <a:gd name="T105" fmla="*/ 566 h 602"/>
                <a:gd name="T106" fmla="*/ 86 w 784"/>
                <a:gd name="T107" fmla="*/ 590 h 602"/>
                <a:gd name="T108" fmla="*/ 54 w 784"/>
                <a:gd name="T109" fmla="*/ 602 h 6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784" h="602">
                  <a:moveTo>
                    <a:pt x="54" y="602"/>
                  </a:moveTo>
                  <a:lnTo>
                    <a:pt x="54" y="602"/>
                  </a:lnTo>
                  <a:lnTo>
                    <a:pt x="46" y="596"/>
                  </a:lnTo>
                  <a:lnTo>
                    <a:pt x="40" y="590"/>
                  </a:lnTo>
                  <a:lnTo>
                    <a:pt x="34" y="580"/>
                  </a:lnTo>
                  <a:lnTo>
                    <a:pt x="28" y="558"/>
                  </a:lnTo>
                  <a:lnTo>
                    <a:pt x="0" y="520"/>
                  </a:lnTo>
                  <a:lnTo>
                    <a:pt x="0" y="502"/>
                  </a:lnTo>
                  <a:lnTo>
                    <a:pt x="2" y="492"/>
                  </a:lnTo>
                  <a:lnTo>
                    <a:pt x="8" y="486"/>
                  </a:lnTo>
                  <a:lnTo>
                    <a:pt x="18" y="478"/>
                  </a:lnTo>
                  <a:lnTo>
                    <a:pt x="22" y="450"/>
                  </a:lnTo>
                  <a:lnTo>
                    <a:pt x="26" y="440"/>
                  </a:lnTo>
                  <a:lnTo>
                    <a:pt x="30" y="430"/>
                  </a:lnTo>
                  <a:lnTo>
                    <a:pt x="36" y="422"/>
                  </a:lnTo>
                  <a:lnTo>
                    <a:pt x="44" y="414"/>
                  </a:lnTo>
                  <a:lnTo>
                    <a:pt x="66" y="396"/>
                  </a:lnTo>
                  <a:lnTo>
                    <a:pt x="94" y="366"/>
                  </a:lnTo>
                  <a:lnTo>
                    <a:pt x="108" y="354"/>
                  </a:lnTo>
                  <a:lnTo>
                    <a:pt x="124" y="342"/>
                  </a:lnTo>
                  <a:lnTo>
                    <a:pt x="154" y="306"/>
                  </a:lnTo>
                  <a:lnTo>
                    <a:pt x="184" y="276"/>
                  </a:lnTo>
                  <a:lnTo>
                    <a:pt x="196" y="266"/>
                  </a:lnTo>
                  <a:lnTo>
                    <a:pt x="204" y="256"/>
                  </a:lnTo>
                  <a:lnTo>
                    <a:pt x="210" y="244"/>
                  </a:lnTo>
                  <a:lnTo>
                    <a:pt x="214" y="230"/>
                  </a:lnTo>
                  <a:lnTo>
                    <a:pt x="214" y="214"/>
                  </a:lnTo>
                  <a:lnTo>
                    <a:pt x="216" y="204"/>
                  </a:lnTo>
                  <a:lnTo>
                    <a:pt x="218" y="196"/>
                  </a:lnTo>
                  <a:lnTo>
                    <a:pt x="222" y="190"/>
                  </a:lnTo>
                  <a:lnTo>
                    <a:pt x="232" y="180"/>
                  </a:lnTo>
                  <a:lnTo>
                    <a:pt x="240" y="174"/>
                  </a:lnTo>
                  <a:lnTo>
                    <a:pt x="248" y="164"/>
                  </a:lnTo>
                  <a:lnTo>
                    <a:pt x="244" y="106"/>
                  </a:lnTo>
                  <a:lnTo>
                    <a:pt x="254" y="96"/>
                  </a:lnTo>
                  <a:lnTo>
                    <a:pt x="260" y="84"/>
                  </a:lnTo>
                  <a:lnTo>
                    <a:pt x="262" y="72"/>
                  </a:lnTo>
                  <a:lnTo>
                    <a:pt x="264" y="60"/>
                  </a:lnTo>
                  <a:lnTo>
                    <a:pt x="278" y="36"/>
                  </a:lnTo>
                  <a:lnTo>
                    <a:pt x="298" y="36"/>
                  </a:lnTo>
                  <a:lnTo>
                    <a:pt x="332" y="68"/>
                  </a:lnTo>
                  <a:lnTo>
                    <a:pt x="352" y="68"/>
                  </a:lnTo>
                  <a:lnTo>
                    <a:pt x="354" y="64"/>
                  </a:lnTo>
                  <a:lnTo>
                    <a:pt x="356" y="60"/>
                  </a:lnTo>
                  <a:lnTo>
                    <a:pt x="358" y="48"/>
                  </a:lnTo>
                  <a:lnTo>
                    <a:pt x="360" y="32"/>
                  </a:lnTo>
                  <a:lnTo>
                    <a:pt x="340" y="10"/>
                  </a:lnTo>
                  <a:lnTo>
                    <a:pt x="346" y="8"/>
                  </a:lnTo>
                  <a:lnTo>
                    <a:pt x="442" y="8"/>
                  </a:lnTo>
                  <a:lnTo>
                    <a:pt x="454" y="10"/>
                  </a:lnTo>
                  <a:lnTo>
                    <a:pt x="472" y="10"/>
                  </a:lnTo>
                  <a:lnTo>
                    <a:pt x="490" y="8"/>
                  </a:lnTo>
                  <a:lnTo>
                    <a:pt x="500" y="4"/>
                  </a:lnTo>
                  <a:lnTo>
                    <a:pt x="506" y="0"/>
                  </a:lnTo>
                  <a:lnTo>
                    <a:pt x="518" y="0"/>
                  </a:lnTo>
                  <a:lnTo>
                    <a:pt x="518" y="20"/>
                  </a:lnTo>
                  <a:lnTo>
                    <a:pt x="476" y="68"/>
                  </a:lnTo>
                  <a:lnTo>
                    <a:pt x="478" y="82"/>
                  </a:lnTo>
                  <a:lnTo>
                    <a:pt x="482" y="88"/>
                  </a:lnTo>
                  <a:lnTo>
                    <a:pt x="486" y="92"/>
                  </a:lnTo>
                  <a:lnTo>
                    <a:pt x="492" y="94"/>
                  </a:lnTo>
                  <a:lnTo>
                    <a:pt x="500" y="96"/>
                  </a:lnTo>
                  <a:lnTo>
                    <a:pt x="524" y="98"/>
                  </a:lnTo>
                  <a:lnTo>
                    <a:pt x="580" y="72"/>
                  </a:lnTo>
                  <a:lnTo>
                    <a:pt x="600" y="72"/>
                  </a:lnTo>
                  <a:lnTo>
                    <a:pt x="612" y="84"/>
                  </a:lnTo>
                  <a:lnTo>
                    <a:pt x="624" y="82"/>
                  </a:lnTo>
                  <a:lnTo>
                    <a:pt x="634" y="78"/>
                  </a:lnTo>
                  <a:lnTo>
                    <a:pt x="656" y="64"/>
                  </a:lnTo>
                  <a:lnTo>
                    <a:pt x="668" y="58"/>
                  </a:lnTo>
                  <a:lnTo>
                    <a:pt x="680" y="54"/>
                  </a:lnTo>
                  <a:lnTo>
                    <a:pt x="694" y="52"/>
                  </a:lnTo>
                  <a:lnTo>
                    <a:pt x="710" y="56"/>
                  </a:lnTo>
                  <a:lnTo>
                    <a:pt x="740" y="92"/>
                  </a:lnTo>
                  <a:lnTo>
                    <a:pt x="784" y="152"/>
                  </a:lnTo>
                  <a:lnTo>
                    <a:pt x="784" y="168"/>
                  </a:lnTo>
                  <a:lnTo>
                    <a:pt x="764" y="170"/>
                  </a:lnTo>
                  <a:lnTo>
                    <a:pt x="752" y="174"/>
                  </a:lnTo>
                  <a:lnTo>
                    <a:pt x="746" y="180"/>
                  </a:lnTo>
                  <a:lnTo>
                    <a:pt x="740" y="186"/>
                  </a:lnTo>
                  <a:lnTo>
                    <a:pt x="728" y="196"/>
                  </a:lnTo>
                  <a:lnTo>
                    <a:pt x="724" y="200"/>
                  </a:lnTo>
                  <a:lnTo>
                    <a:pt x="722" y="208"/>
                  </a:lnTo>
                  <a:lnTo>
                    <a:pt x="722" y="214"/>
                  </a:lnTo>
                  <a:lnTo>
                    <a:pt x="728" y="224"/>
                  </a:lnTo>
                  <a:lnTo>
                    <a:pt x="728" y="230"/>
                  </a:lnTo>
                  <a:lnTo>
                    <a:pt x="704" y="242"/>
                  </a:lnTo>
                  <a:lnTo>
                    <a:pt x="680" y="256"/>
                  </a:lnTo>
                  <a:lnTo>
                    <a:pt x="656" y="270"/>
                  </a:lnTo>
                  <a:lnTo>
                    <a:pt x="634" y="282"/>
                  </a:lnTo>
                  <a:lnTo>
                    <a:pt x="618" y="298"/>
                  </a:lnTo>
                  <a:lnTo>
                    <a:pt x="612" y="298"/>
                  </a:lnTo>
                  <a:lnTo>
                    <a:pt x="606" y="296"/>
                  </a:lnTo>
                  <a:lnTo>
                    <a:pt x="602" y="292"/>
                  </a:lnTo>
                  <a:lnTo>
                    <a:pt x="600" y="288"/>
                  </a:lnTo>
                  <a:lnTo>
                    <a:pt x="582" y="288"/>
                  </a:lnTo>
                  <a:lnTo>
                    <a:pt x="570" y="304"/>
                  </a:lnTo>
                  <a:lnTo>
                    <a:pt x="556" y="304"/>
                  </a:lnTo>
                  <a:lnTo>
                    <a:pt x="552" y="298"/>
                  </a:lnTo>
                  <a:lnTo>
                    <a:pt x="548" y="294"/>
                  </a:lnTo>
                  <a:lnTo>
                    <a:pt x="544" y="292"/>
                  </a:lnTo>
                  <a:lnTo>
                    <a:pt x="540" y="292"/>
                  </a:lnTo>
                  <a:lnTo>
                    <a:pt x="534" y="292"/>
                  </a:lnTo>
                  <a:lnTo>
                    <a:pt x="526" y="294"/>
                  </a:lnTo>
                  <a:lnTo>
                    <a:pt x="526" y="318"/>
                  </a:lnTo>
                  <a:lnTo>
                    <a:pt x="520" y="322"/>
                  </a:lnTo>
                  <a:lnTo>
                    <a:pt x="516" y="326"/>
                  </a:lnTo>
                  <a:lnTo>
                    <a:pt x="508" y="328"/>
                  </a:lnTo>
                  <a:lnTo>
                    <a:pt x="504" y="328"/>
                  </a:lnTo>
                  <a:lnTo>
                    <a:pt x="500" y="332"/>
                  </a:lnTo>
                  <a:lnTo>
                    <a:pt x="498" y="338"/>
                  </a:lnTo>
                  <a:lnTo>
                    <a:pt x="494" y="346"/>
                  </a:lnTo>
                  <a:lnTo>
                    <a:pt x="482" y="344"/>
                  </a:lnTo>
                  <a:lnTo>
                    <a:pt x="478" y="342"/>
                  </a:lnTo>
                  <a:lnTo>
                    <a:pt x="476" y="340"/>
                  </a:lnTo>
                  <a:lnTo>
                    <a:pt x="472" y="334"/>
                  </a:lnTo>
                  <a:lnTo>
                    <a:pt x="468" y="326"/>
                  </a:lnTo>
                  <a:lnTo>
                    <a:pt x="462" y="326"/>
                  </a:lnTo>
                  <a:lnTo>
                    <a:pt x="436" y="302"/>
                  </a:lnTo>
                  <a:lnTo>
                    <a:pt x="420" y="302"/>
                  </a:lnTo>
                  <a:lnTo>
                    <a:pt x="414" y="314"/>
                  </a:lnTo>
                  <a:lnTo>
                    <a:pt x="408" y="330"/>
                  </a:lnTo>
                  <a:lnTo>
                    <a:pt x="388" y="362"/>
                  </a:lnTo>
                  <a:lnTo>
                    <a:pt x="374" y="368"/>
                  </a:lnTo>
                  <a:lnTo>
                    <a:pt x="366" y="374"/>
                  </a:lnTo>
                  <a:lnTo>
                    <a:pt x="358" y="382"/>
                  </a:lnTo>
                  <a:lnTo>
                    <a:pt x="350" y="394"/>
                  </a:lnTo>
                  <a:lnTo>
                    <a:pt x="338" y="396"/>
                  </a:lnTo>
                  <a:lnTo>
                    <a:pt x="328" y="398"/>
                  </a:lnTo>
                  <a:lnTo>
                    <a:pt x="306" y="418"/>
                  </a:lnTo>
                  <a:lnTo>
                    <a:pt x="290" y="418"/>
                  </a:lnTo>
                  <a:lnTo>
                    <a:pt x="278" y="420"/>
                  </a:lnTo>
                  <a:lnTo>
                    <a:pt x="270" y="422"/>
                  </a:lnTo>
                  <a:lnTo>
                    <a:pt x="262" y="426"/>
                  </a:lnTo>
                  <a:lnTo>
                    <a:pt x="256" y="438"/>
                  </a:lnTo>
                  <a:lnTo>
                    <a:pt x="244" y="438"/>
                  </a:lnTo>
                  <a:lnTo>
                    <a:pt x="228" y="432"/>
                  </a:lnTo>
                  <a:lnTo>
                    <a:pt x="218" y="432"/>
                  </a:lnTo>
                  <a:lnTo>
                    <a:pt x="210" y="436"/>
                  </a:lnTo>
                  <a:lnTo>
                    <a:pt x="198" y="440"/>
                  </a:lnTo>
                  <a:lnTo>
                    <a:pt x="140" y="462"/>
                  </a:lnTo>
                  <a:lnTo>
                    <a:pt x="120" y="464"/>
                  </a:lnTo>
                  <a:lnTo>
                    <a:pt x="104" y="466"/>
                  </a:lnTo>
                  <a:lnTo>
                    <a:pt x="92" y="474"/>
                  </a:lnTo>
                  <a:lnTo>
                    <a:pt x="78" y="486"/>
                  </a:lnTo>
                  <a:lnTo>
                    <a:pt x="76" y="510"/>
                  </a:lnTo>
                  <a:lnTo>
                    <a:pt x="64" y="514"/>
                  </a:lnTo>
                  <a:lnTo>
                    <a:pt x="56" y="520"/>
                  </a:lnTo>
                  <a:lnTo>
                    <a:pt x="52" y="528"/>
                  </a:lnTo>
                  <a:lnTo>
                    <a:pt x="52" y="542"/>
                  </a:lnTo>
                  <a:lnTo>
                    <a:pt x="60" y="548"/>
                  </a:lnTo>
                  <a:lnTo>
                    <a:pt x="72" y="558"/>
                  </a:lnTo>
                  <a:lnTo>
                    <a:pt x="78" y="566"/>
                  </a:lnTo>
                  <a:lnTo>
                    <a:pt x="82" y="572"/>
                  </a:lnTo>
                  <a:lnTo>
                    <a:pt x="86" y="580"/>
                  </a:lnTo>
                  <a:lnTo>
                    <a:pt x="86" y="590"/>
                  </a:lnTo>
                  <a:lnTo>
                    <a:pt x="78" y="594"/>
                  </a:lnTo>
                  <a:lnTo>
                    <a:pt x="68" y="598"/>
                  </a:lnTo>
                  <a:lnTo>
                    <a:pt x="54" y="602"/>
                  </a:lnTo>
                  <a:close/>
                </a:path>
              </a:pathLst>
            </a:custGeom>
            <a:solidFill>
              <a:schemeClr val="accent6">
                <a:lumMod val="75000"/>
              </a:schemeClr>
            </a:solid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8" name="Freeform 11"/>
            <p:cNvSpPr/>
            <p:nvPr/>
          </p:nvSpPr>
          <p:spPr bwMode="auto">
            <a:xfrm>
              <a:off x="3674409" y="4854447"/>
              <a:ext cx="1398728" cy="1479713"/>
            </a:xfrm>
            <a:custGeom>
              <a:avLst/>
              <a:gdLst>
                <a:gd name="T0" fmla="*/ 356 w 882"/>
                <a:gd name="T1" fmla="*/ 898 h 932"/>
                <a:gd name="T2" fmla="*/ 352 w 882"/>
                <a:gd name="T3" fmla="*/ 844 h 932"/>
                <a:gd name="T4" fmla="*/ 310 w 882"/>
                <a:gd name="T5" fmla="*/ 844 h 932"/>
                <a:gd name="T6" fmla="*/ 246 w 882"/>
                <a:gd name="T7" fmla="*/ 840 h 932"/>
                <a:gd name="T8" fmla="*/ 208 w 882"/>
                <a:gd name="T9" fmla="*/ 800 h 932"/>
                <a:gd name="T10" fmla="*/ 164 w 882"/>
                <a:gd name="T11" fmla="*/ 782 h 932"/>
                <a:gd name="T12" fmla="*/ 166 w 882"/>
                <a:gd name="T13" fmla="*/ 724 h 932"/>
                <a:gd name="T14" fmla="*/ 138 w 882"/>
                <a:gd name="T15" fmla="*/ 676 h 932"/>
                <a:gd name="T16" fmla="*/ 114 w 882"/>
                <a:gd name="T17" fmla="*/ 616 h 932"/>
                <a:gd name="T18" fmla="*/ 88 w 882"/>
                <a:gd name="T19" fmla="*/ 564 h 932"/>
                <a:gd name="T20" fmla="*/ 16 w 882"/>
                <a:gd name="T21" fmla="*/ 578 h 932"/>
                <a:gd name="T22" fmla="*/ 0 w 882"/>
                <a:gd name="T23" fmla="*/ 490 h 932"/>
                <a:gd name="T24" fmla="*/ 84 w 882"/>
                <a:gd name="T25" fmla="*/ 392 h 932"/>
                <a:gd name="T26" fmla="*/ 120 w 882"/>
                <a:gd name="T27" fmla="*/ 310 h 932"/>
                <a:gd name="T28" fmla="*/ 130 w 882"/>
                <a:gd name="T29" fmla="*/ 236 h 932"/>
                <a:gd name="T30" fmla="*/ 126 w 882"/>
                <a:gd name="T31" fmla="*/ 178 h 932"/>
                <a:gd name="T32" fmla="*/ 104 w 882"/>
                <a:gd name="T33" fmla="*/ 108 h 932"/>
                <a:gd name="T34" fmla="*/ 126 w 882"/>
                <a:gd name="T35" fmla="*/ 52 h 932"/>
                <a:gd name="T36" fmla="*/ 134 w 882"/>
                <a:gd name="T37" fmla="*/ 0 h 932"/>
                <a:gd name="T38" fmla="*/ 170 w 882"/>
                <a:gd name="T39" fmla="*/ 44 h 932"/>
                <a:gd name="T40" fmla="*/ 208 w 882"/>
                <a:gd name="T41" fmla="*/ 100 h 932"/>
                <a:gd name="T42" fmla="*/ 218 w 882"/>
                <a:gd name="T43" fmla="*/ 44 h 932"/>
                <a:gd name="T44" fmla="*/ 252 w 882"/>
                <a:gd name="T45" fmla="*/ 88 h 932"/>
                <a:gd name="T46" fmla="*/ 332 w 882"/>
                <a:gd name="T47" fmla="*/ 148 h 932"/>
                <a:gd name="T48" fmla="*/ 406 w 882"/>
                <a:gd name="T49" fmla="*/ 280 h 932"/>
                <a:gd name="T50" fmla="*/ 400 w 882"/>
                <a:gd name="T51" fmla="*/ 336 h 932"/>
                <a:gd name="T52" fmla="*/ 452 w 882"/>
                <a:gd name="T53" fmla="*/ 370 h 932"/>
                <a:gd name="T54" fmla="*/ 574 w 882"/>
                <a:gd name="T55" fmla="*/ 346 h 932"/>
                <a:gd name="T56" fmla="*/ 586 w 882"/>
                <a:gd name="T57" fmla="*/ 290 h 932"/>
                <a:gd name="T58" fmla="*/ 558 w 882"/>
                <a:gd name="T59" fmla="*/ 230 h 932"/>
                <a:gd name="T60" fmla="*/ 620 w 882"/>
                <a:gd name="T61" fmla="*/ 178 h 932"/>
                <a:gd name="T62" fmla="*/ 606 w 882"/>
                <a:gd name="T63" fmla="*/ 122 h 932"/>
                <a:gd name="T64" fmla="*/ 614 w 882"/>
                <a:gd name="T65" fmla="*/ 104 h 932"/>
                <a:gd name="T66" fmla="*/ 654 w 882"/>
                <a:gd name="T67" fmla="*/ 64 h 932"/>
                <a:gd name="T68" fmla="*/ 712 w 882"/>
                <a:gd name="T69" fmla="*/ 144 h 932"/>
                <a:gd name="T70" fmla="*/ 790 w 882"/>
                <a:gd name="T71" fmla="*/ 128 h 932"/>
                <a:gd name="T72" fmla="*/ 790 w 882"/>
                <a:gd name="T73" fmla="*/ 188 h 932"/>
                <a:gd name="T74" fmla="*/ 752 w 882"/>
                <a:gd name="T75" fmla="*/ 208 h 932"/>
                <a:gd name="T76" fmla="*/ 660 w 882"/>
                <a:gd name="T77" fmla="*/ 204 h 932"/>
                <a:gd name="T78" fmla="*/ 630 w 882"/>
                <a:gd name="T79" fmla="*/ 266 h 932"/>
                <a:gd name="T80" fmla="*/ 652 w 882"/>
                <a:gd name="T81" fmla="*/ 308 h 932"/>
                <a:gd name="T82" fmla="*/ 698 w 882"/>
                <a:gd name="T83" fmla="*/ 300 h 932"/>
                <a:gd name="T84" fmla="*/ 718 w 882"/>
                <a:gd name="T85" fmla="*/ 330 h 932"/>
                <a:gd name="T86" fmla="*/ 692 w 882"/>
                <a:gd name="T87" fmla="*/ 418 h 932"/>
                <a:gd name="T88" fmla="*/ 732 w 882"/>
                <a:gd name="T89" fmla="*/ 472 h 932"/>
                <a:gd name="T90" fmla="*/ 726 w 882"/>
                <a:gd name="T91" fmla="*/ 528 h 932"/>
                <a:gd name="T92" fmla="*/ 828 w 882"/>
                <a:gd name="T93" fmla="*/ 590 h 932"/>
                <a:gd name="T94" fmla="*/ 876 w 882"/>
                <a:gd name="T95" fmla="*/ 606 h 932"/>
                <a:gd name="T96" fmla="*/ 850 w 882"/>
                <a:gd name="T97" fmla="*/ 658 h 932"/>
                <a:gd name="T98" fmla="*/ 784 w 882"/>
                <a:gd name="T99" fmla="*/ 676 h 932"/>
                <a:gd name="T100" fmla="*/ 720 w 882"/>
                <a:gd name="T101" fmla="*/ 734 h 932"/>
                <a:gd name="T102" fmla="*/ 650 w 882"/>
                <a:gd name="T103" fmla="*/ 764 h 932"/>
                <a:gd name="T104" fmla="*/ 612 w 882"/>
                <a:gd name="T105" fmla="*/ 742 h 932"/>
                <a:gd name="T106" fmla="*/ 564 w 882"/>
                <a:gd name="T107" fmla="*/ 760 h 932"/>
                <a:gd name="T108" fmla="*/ 526 w 882"/>
                <a:gd name="T109" fmla="*/ 740 h 932"/>
                <a:gd name="T110" fmla="*/ 482 w 882"/>
                <a:gd name="T111" fmla="*/ 750 h 932"/>
                <a:gd name="T112" fmla="*/ 448 w 882"/>
                <a:gd name="T113" fmla="*/ 768 h 932"/>
                <a:gd name="T114" fmla="*/ 404 w 882"/>
                <a:gd name="T115" fmla="*/ 766 h 932"/>
                <a:gd name="T116" fmla="*/ 410 w 882"/>
                <a:gd name="T117" fmla="*/ 826 h 932"/>
                <a:gd name="T118" fmla="*/ 410 w 882"/>
                <a:gd name="T119" fmla="*/ 872 h 932"/>
                <a:gd name="T120" fmla="*/ 406 w 882"/>
                <a:gd name="T121" fmla="*/ 932 h 932"/>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882" h="932">
                  <a:moveTo>
                    <a:pt x="406" y="932"/>
                  </a:moveTo>
                  <a:lnTo>
                    <a:pt x="406" y="932"/>
                  </a:lnTo>
                  <a:lnTo>
                    <a:pt x="392" y="920"/>
                  </a:lnTo>
                  <a:lnTo>
                    <a:pt x="380" y="910"/>
                  </a:lnTo>
                  <a:lnTo>
                    <a:pt x="368" y="904"/>
                  </a:lnTo>
                  <a:lnTo>
                    <a:pt x="356" y="898"/>
                  </a:lnTo>
                  <a:lnTo>
                    <a:pt x="358" y="880"/>
                  </a:lnTo>
                  <a:lnTo>
                    <a:pt x="358" y="866"/>
                  </a:lnTo>
                  <a:lnTo>
                    <a:pt x="356" y="854"/>
                  </a:lnTo>
                  <a:lnTo>
                    <a:pt x="352" y="844"/>
                  </a:lnTo>
                  <a:lnTo>
                    <a:pt x="342" y="836"/>
                  </a:lnTo>
                  <a:lnTo>
                    <a:pt x="332" y="836"/>
                  </a:lnTo>
                  <a:lnTo>
                    <a:pt x="324" y="838"/>
                  </a:lnTo>
                  <a:lnTo>
                    <a:pt x="316" y="840"/>
                  </a:lnTo>
                  <a:lnTo>
                    <a:pt x="310" y="844"/>
                  </a:lnTo>
                  <a:lnTo>
                    <a:pt x="298" y="854"/>
                  </a:lnTo>
                  <a:lnTo>
                    <a:pt x="288" y="866"/>
                  </a:lnTo>
                  <a:lnTo>
                    <a:pt x="260" y="860"/>
                  </a:lnTo>
                  <a:lnTo>
                    <a:pt x="246" y="840"/>
                  </a:lnTo>
                  <a:lnTo>
                    <a:pt x="240" y="832"/>
                  </a:lnTo>
                  <a:lnTo>
                    <a:pt x="234" y="828"/>
                  </a:lnTo>
                  <a:lnTo>
                    <a:pt x="218" y="808"/>
                  </a:lnTo>
                  <a:lnTo>
                    <a:pt x="212" y="802"/>
                  </a:lnTo>
                  <a:lnTo>
                    <a:pt x="208" y="800"/>
                  </a:lnTo>
                  <a:lnTo>
                    <a:pt x="202" y="798"/>
                  </a:lnTo>
                  <a:lnTo>
                    <a:pt x="194" y="798"/>
                  </a:lnTo>
                  <a:lnTo>
                    <a:pt x="172" y="798"/>
                  </a:lnTo>
                  <a:lnTo>
                    <a:pt x="168" y="790"/>
                  </a:lnTo>
                  <a:lnTo>
                    <a:pt x="164" y="782"/>
                  </a:lnTo>
                  <a:lnTo>
                    <a:pt x="162" y="774"/>
                  </a:lnTo>
                  <a:lnTo>
                    <a:pt x="160" y="766"/>
                  </a:lnTo>
                  <a:lnTo>
                    <a:pt x="160" y="752"/>
                  </a:lnTo>
                  <a:lnTo>
                    <a:pt x="160" y="740"/>
                  </a:lnTo>
                  <a:lnTo>
                    <a:pt x="166" y="724"/>
                  </a:lnTo>
                  <a:lnTo>
                    <a:pt x="168" y="708"/>
                  </a:lnTo>
                  <a:lnTo>
                    <a:pt x="166" y="694"/>
                  </a:lnTo>
                  <a:lnTo>
                    <a:pt x="164" y="688"/>
                  </a:lnTo>
                  <a:lnTo>
                    <a:pt x="162" y="682"/>
                  </a:lnTo>
                  <a:lnTo>
                    <a:pt x="138" y="676"/>
                  </a:lnTo>
                  <a:lnTo>
                    <a:pt x="126" y="670"/>
                  </a:lnTo>
                  <a:lnTo>
                    <a:pt x="124" y="668"/>
                  </a:lnTo>
                  <a:lnTo>
                    <a:pt x="124" y="664"/>
                  </a:lnTo>
                  <a:lnTo>
                    <a:pt x="124" y="650"/>
                  </a:lnTo>
                  <a:lnTo>
                    <a:pt x="114" y="616"/>
                  </a:lnTo>
                  <a:lnTo>
                    <a:pt x="102" y="598"/>
                  </a:lnTo>
                  <a:lnTo>
                    <a:pt x="96" y="576"/>
                  </a:lnTo>
                  <a:lnTo>
                    <a:pt x="92" y="568"/>
                  </a:lnTo>
                  <a:lnTo>
                    <a:pt x="88" y="564"/>
                  </a:lnTo>
                  <a:lnTo>
                    <a:pt x="82" y="560"/>
                  </a:lnTo>
                  <a:lnTo>
                    <a:pt x="76" y="558"/>
                  </a:lnTo>
                  <a:lnTo>
                    <a:pt x="58" y="556"/>
                  </a:lnTo>
                  <a:lnTo>
                    <a:pt x="30" y="572"/>
                  </a:lnTo>
                  <a:lnTo>
                    <a:pt x="16" y="578"/>
                  </a:lnTo>
                  <a:lnTo>
                    <a:pt x="4" y="580"/>
                  </a:lnTo>
                  <a:lnTo>
                    <a:pt x="2" y="576"/>
                  </a:lnTo>
                  <a:lnTo>
                    <a:pt x="0" y="490"/>
                  </a:lnTo>
                  <a:lnTo>
                    <a:pt x="16" y="454"/>
                  </a:lnTo>
                  <a:lnTo>
                    <a:pt x="32" y="436"/>
                  </a:lnTo>
                  <a:lnTo>
                    <a:pt x="46" y="422"/>
                  </a:lnTo>
                  <a:lnTo>
                    <a:pt x="62" y="408"/>
                  </a:lnTo>
                  <a:lnTo>
                    <a:pt x="84" y="392"/>
                  </a:lnTo>
                  <a:lnTo>
                    <a:pt x="108" y="370"/>
                  </a:lnTo>
                  <a:lnTo>
                    <a:pt x="110" y="328"/>
                  </a:lnTo>
                  <a:lnTo>
                    <a:pt x="120" y="310"/>
                  </a:lnTo>
                  <a:lnTo>
                    <a:pt x="120" y="288"/>
                  </a:lnTo>
                  <a:lnTo>
                    <a:pt x="120" y="266"/>
                  </a:lnTo>
                  <a:lnTo>
                    <a:pt x="124" y="248"/>
                  </a:lnTo>
                  <a:lnTo>
                    <a:pt x="126" y="240"/>
                  </a:lnTo>
                  <a:lnTo>
                    <a:pt x="130" y="236"/>
                  </a:lnTo>
                  <a:lnTo>
                    <a:pt x="132" y="218"/>
                  </a:lnTo>
                  <a:lnTo>
                    <a:pt x="134" y="204"/>
                  </a:lnTo>
                  <a:lnTo>
                    <a:pt x="132" y="190"/>
                  </a:lnTo>
                  <a:lnTo>
                    <a:pt x="126" y="178"/>
                  </a:lnTo>
                  <a:lnTo>
                    <a:pt x="84" y="142"/>
                  </a:lnTo>
                  <a:lnTo>
                    <a:pt x="84" y="110"/>
                  </a:lnTo>
                  <a:lnTo>
                    <a:pt x="94" y="110"/>
                  </a:lnTo>
                  <a:lnTo>
                    <a:pt x="104" y="108"/>
                  </a:lnTo>
                  <a:lnTo>
                    <a:pt x="126" y="100"/>
                  </a:lnTo>
                  <a:lnTo>
                    <a:pt x="128" y="88"/>
                  </a:lnTo>
                  <a:lnTo>
                    <a:pt x="128" y="76"/>
                  </a:lnTo>
                  <a:lnTo>
                    <a:pt x="128" y="64"/>
                  </a:lnTo>
                  <a:lnTo>
                    <a:pt x="126" y="52"/>
                  </a:lnTo>
                  <a:lnTo>
                    <a:pt x="120" y="32"/>
                  </a:lnTo>
                  <a:lnTo>
                    <a:pt x="120" y="22"/>
                  </a:lnTo>
                  <a:lnTo>
                    <a:pt x="118" y="12"/>
                  </a:lnTo>
                  <a:lnTo>
                    <a:pt x="126" y="6"/>
                  </a:lnTo>
                  <a:lnTo>
                    <a:pt x="134" y="0"/>
                  </a:lnTo>
                  <a:lnTo>
                    <a:pt x="138" y="0"/>
                  </a:lnTo>
                  <a:lnTo>
                    <a:pt x="142" y="0"/>
                  </a:lnTo>
                  <a:lnTo>
                    <a:pt x="148" y="4"/>
                  </a:lnTo>
                  <a:lnTo>
                    <a:pt x="154" y="8"/>
                  </a:lnTo>
                  <a:lnTo>
                    <a:pt x="170" y="44"/>
                  </a:lnTo>
                  <a:lnTo>
                    <a:pt x="178" y="66"/>
                  </a:lnTo>
                  <a:lnTo>
                    <a:pt x="184" y="90"/>
                  </a:lnTo>
                  <a:lnTo>
                    <a:pt x="188" y="96"/>
                  </a:lnTo>
                  <a:lnTo>
                    <a:pt x="192" y="98"/>
                  </a:lnTo>
                  <a:lnTo>
                    <a:pt x="208" y="100"/>
                  </a:lnTo>
                  <a:lnTo>
                    <a:pt x="212" y="92"/>
                  </a:lnTo>
                  <a:lnTo>
                    <a:pt x="216" y="86"/>
                  </a:lnTo>
                  <a:lnTo>
                    <a:pt x="218" y="70"/>
                  </a:lnTo>
                  <a:lnTo>
                    <a:pt x="218" y="44"/>
                  </a:lnTo>
                  <a:lnTo>
                    <a:pt x="230" y="34"/>
                  </a:lnTo>
                  <a:lnTo>
                    <a:pt x="236" y="44"/>
                  </a:lnTo>
                  <a:lnTo>
                    <a:pt x="242" y="56"/>
                  </a:lnTo>
                  <a:lnTo>
                    <a:pt x="252" y="88"/>
                  </a:lnTo>
                  <a:lnTo>
                    <a:pt x="268" y="112"/>
                  </a:lnTo>
                  <a:lnTo>
                    <a:pt x="278" y="126"/>
                  </a:lnTo>
                  <a:lnTo>
                    <a:pt x="292" y="142"/>
                  </a:lnTo>
                  <a:lnTo>
                    <a:pt x="332" y="148"/>
                  </a:lnTo>
                  <a:lnTo>
                    <a:pt x="368" y="216"/>
                  </a:lnTo>
                  <a:lnTo>
                    <a:pt x="404" y="264"/>
                  </a:lnTo>
                  <a:lnTo>
                    <a:pt x="406" y="280"/>
                  </a:lnTo>
                  <a:lnTo>
                    <a:pt x="398" y="290"/>
                  </a:lnTo>
                  <a:lnTo>
                    <a:pt x="392" y="298"/>
                  </a:lnTo>
                  <a:lnTo>
                    <a:pt x="390" y="306"/>
                  </a:lnTo>
                  <a:lnTo>
                    <a:pt x="390" y="324"/>
                  </a:lnTo>
                  <a:lnTo>
                    <a:pt x="400" y="336"/>
                  </a:lnTo>
                  <a:lnTo>
                    <a:pt x="408" y="346"/>
                  </a:lnTo>
                  <a:lnTo>
                    <a:pt x="422" y="356"/>
                  </a:lnTo>
                  <a:lnTo>
                    <a:pt x="430" y="358"/>
                  </a:lnTo>
                  <a:lnTo>
                    <a:pt x="440" y="362"/>
                  </a:lnTo>
                  <a:lnTo>
                    <a:pt x="452" y="370"/>
                  </a:lnTo>
                  <a:lnTo>
                    <a:pt x="460" y="376"/>
                  </a:lnTo>
                  <a:lnTo>
                    <a:pt x="472" y="380"/>
                  </a:lnTo>
                  <a:lnTo>
                    <a:pt x="500" y="378"/>
                  </a:lnTo>
                  <a:lnTo>
                    <a:pt x="574" y="346"/>
                  </a:lnTo>
                  <a:lnTo>
                    <a:pt x="580" y="330"/>
                  </a:lnTo>
                  <a:lnTo>
                    <a:pt x="584" y="318"/>
                  </a:lnTo>
                  <a:lnTo>
                    <a:pt x="586" y="304"/>
                  </a:lnTo>
                  <a:lnTo>
                    <a:pt x="586" y="290"/>
                  </a:lnTo>
                  <a:lnTo>
                    <a:pt x="578" y="278"/>
                  </a:lnTo>
                  <a:lnTo>
                    <a:pt x="572" y="272"/>
                  </a:lnTo>
                  <a:lnTo>
                    <a:pt x="558" y="262"/>
                  </a:lnTo>
                  <a:lnTo>
                    <a:pt x="558" y="238"/>
                  </a:lnTo>
                  <a:lnTo>
                    <a:pt x="558" y="230"/>
                  </a:lnTo>
                  <a:lnTo>
                    <a:pt x="564" y="222"/>
                  </a:lnTo>
                  <a:lnTo>
                    <a:pt x="578" y="214"/>
                  </a:lnTo>
                  <a:lnTo>
                    <a:pt x="594" y="204"/>
                  </a:lnTo>
                  <a:lnTo>
                    <a:pt x="608" y="192"/>
                  </a:lnTo>
                  <a:lnTo>
                    <a:pt x="620" y="178"/>
                  </a:lnTo>
                  <a:lnTo>
                    <a:pt x="620" y="152"/>
                  </a:lnTo>
                  <a:lnTo>
                    <a:pt x="616" y="138"/>
                  </a:lnTo>
                  <a:lnTo>
                    <a:pt x="610" y="128"/>
                  </a:lnTo>
                  <a:lnTo>
                    <a:pt x="606" y="122"/>
                  </a:lnTo>
                  <a:lnTo>
                    <a:pt x="600" y="116"/>
                  </a:lnTo>
                  <a:lnTo>
                    <a:pt x="598" y="108"/>
                  </a:lnTo>
                  <a:lnTo>
                    <a:pt x="614" y="104"/>
                  </a:lnTo>
                  <a:lnTo>
                    <a:pt x="622" y="94"/>
                  </a:lnTo>
                  <a:lnTo>
                    <a:pt x="628" y="84"/>
                  </a:lnTo>
                  <a:lnTo>
                    <a:pt x="632" y="72"/>
                  </a:lnTo>
                  <a:lnTo>
                    <a:pt x="636" y="66"/>
                  </a:lnTo>
                  <a:lnTo>
                    <a:pt x="642" y="64"/>
                  </a:lnTo>
                  <a:lnTo>
                    <a:pt x="654" y="64"/>
                  </a:lnTo>
                  <a:lnTo>
                    <a:pt x="672" y="66"/>
                  </a:lnTo>
                  <a:lnTo>
                    <a:pt x="694" y="124"/>
                  </a:lnTo>
                  <a:lnTo>
                    <a:pt x="704" y="136"/>
                  </a:lnTo>
                  <a:lnTo>
                    <a:pt x="712" y="144"/>
                  </a:lnTo>
                  <a:lnTo>
                    <a:pt x="722" y="152"/>
                  </a:lnTo>
                  <a:lnTo>
                    <a:pt x="758" y="152"/>
                  </a:lnTo>
                  <a:lnTo>
                    <a:pt x="774" y="140"/>
                  </a:lnTo>
                  <a:lnTo>
                    <a:pt x="790" y="128"/>
                  </a:lnTo>
                  <a:lnTo>
                    <a:pt x="796" y="138"/>
                  </a:lnTo>
                  <a:lnTo>
                    <a:pt x="796" y="152"/>
                  </a:lnTo>
                  <a:lnTo>
                    <a:pt x="794" y="170"/>
                  </a:lnTo>
                  <a:lnTo>
                    <a:pt x="790" y="188"/>
                  </a:lnTo>
                  <a:lnTo>
                    <a:pt x="786" y="196"/>
                  </a:lnTo>
                  <a:lnTo>
                    <a:pt x="780" y="204"/>
                  </a:lnTo>
                  <a:lnTo>
                    <a:pt x="766" y="208"/>
                  </a:lnTo>
                  <a:lnTo>
                    <a:pt x="752" y="208"/>
                  </a:lnTo>
                  <a:lnTo>
                    <a:pt x="720" y="192"/>
                  </a:lnTo>
                  <a:lnTo>
                    <a:pt x="694" y="192"/>
                  </a:lnTo>
                  <a:lnTo>
                    <a:pt x="676" y="196"/>
                  </a:lnTo>
                  <a:lnTo>
                    <a:pt x="668" y="198"/>
                  </a:lnTo>
                  <a:lnTo>
                    <a:pt x="660" y="204"/>
                  </a:lnTo>
                  <a:lnTo>
                    <a:pt x="642" y="218"/>
                  </a:lnTo>
                  <a:lnTo>
                    <a:pt x="630" y="236"/>
                  </a:lnTo>
                  <a:lnTo>
                    <a:pt x="630" y="256"/>
                  </a:lnTo>
                  <a:lnTo>
                    <a:pt x="630" y="266"/>
                  </a:lnTo>
                  <a:lnTo>
                    <a:pt x="636" y="280"/>
                  </a:lnTo>
                  <a:lnTo>
                    <a:pt x="638" y="290"/>
                  </a:lnTo>
                  <a:lnTo>
                    <a:pt x="642" y="296"/>
                  </a:lnTo>
                  <a:lnTo>
                    <a:pt x="646" y="302"/>
                  </a:lnTo>
                  <a:lnTo>
                    <a:pt x="652" y="308"/>
                  </a:lnTo>
                  <a:lnTo>
                    <a:pt x="658" y="310"/>
                  </a:lnTo>
                  <a:lnTo>
                    <a:pt x="666" y="308"/>
                  </a:lnTo>
                  <a:lnTo>
                    <a:pt x="676" y="304"/>
                  </a:lnTo>
                  <a:lnTo>
                    <a:pt x="692" y="302"/>
                  </a:lnTo>
                  <a:lnTo>
                    <a:pt x="698" y="300"/>
                  </a:lnTo>
                  <a:lnTo>
                    <a:pt x="706" y="300"/>
                  </a:lnTo>
                  <a:lnTo>
                    <a:pt x="710" y="304"/>
                  </a:lnTo>
                  <a:lnTo>
                    <a:pt x="714" y="308"/>
                  </a:lnTo>
                  <a:lnTo>
                    <a:pt x="716" y="318"/>
                  </a:lnTo>
                  <a:lnTo>
                    <a:pt x="718" y="330"/>
                  </a:lnTo>
                  <a:lnTo>
                    <a:pt x="704" y="378"/>
                  </a:lnTo>
                  <a:lnTo>
                    <a:pt x="696" y="390"/>
                  </a:lnTo>
                  <a:lnTo>
                    <a:pt x="690" y="400"/>
                  </a:lnTo>
                  <a:lnTo>
                    <a:pt x="690" y="410"/>
                  </a:lnTo>
                  <a:lnTo>
                    <a:pt x="692" y="418"/>
                  </a:lnTo>
                  <a:lnTo>
                    <a:pt x="698" y="426"/>
                  </a:lnTo>
                  <a:lnTo>
                    <a:pt x="706" y="432"/>
                  </a:lnTo>
                  <a:lnTo>
                    <a:pt x="718" y="438"/>
                  </a:lnTo>
                  <a:lnTo>
                    <a:pt x="734" y="444"/>
                  </a:lnTo>
                  <a:lnTo>
                    <a:pt x="732" y="472"/>
                  </a:lnTo>
                  <a:lnTo>
                    <a:pt x="730" y="486"/>
                  </a:lnTo>
                  <a:lnTo>
                    <a:pt x="724" y="502"/>
                  </a:lnTo>
                  <a:lnTo>
                    <a:pt x="724" y="510"/>
                  </a:lnTo>
                  <a:lnTo>
                    <a:pt x="724" y="520"/>
                  </a:lnTo>
                  <a:lnTo>
                    <a:pt x="726" y="528"/>
                  </a:lnTo>
                  <a:lnTo>
                    <a:pt x="730" y="536"/>
                  </a:lnTo>
                  <a:lnTo>
                    <a:pt x="760" y="572"/>
                  </a:lnTo>
                  <a:lnTo>
                    <a:pt x="828" y="590"/>
                  </a:lnTo>
                  <a:lnTo>
                    <a:pt x="836" y="596"/>
                  </a:lnTo>
                  <a:lnTo>
                    <a:pt x="842" y="600"/>
                  </a:lnTo>
                  <a:lnTo>
                    <a:pt x="850" y="604"/>
                  </a:lnTo>
                  <a:lnTo>
                    <a:pt x="876" y="606"/>
                  </a:lnTo>
                  <a:lnTo>
                    <a:pt x="882" y="628"/>
                  </a:lnTo>
                  <a:lnTo>
                    <a:pt x="876" y="636"/>
                  </a:lnTo>
                  <a:lnTo>
                    <a:pt x="872" y="644"/>
                  </a:lnTo>
                  <a:lnTo>
                    <a:pt x="850" y="658"/>
                  </a:lnTo>
                  <a:lnTo>
                    <a:pt x="832" y="666"/>
                  </a:lnTo>
                  <a:lnTo>
                    <a:pt x="818" y="666"/>
                  </a:lnTo>
                  <a:lnTo>
                    <a:pt x="806" y="668"/>
                  </a:lnTo>
                  <a:lnTo>
                    <a:pt x="794" y="672"/>
                  </a:lnTo>
                  <a:lnTo>
                    <a:pt x="784" y="676"/>
                  </a:lnTo>
                  <a:lnTo>
                    <a:pt x="764" y="686"/>
                  </a:lnTo>
                  <a:lnTo>
                    <a:pt x="744" y="700"/>
                  </a:lnTo>
                  <a:lnTo>
                    <a:pt x="736" y="716"/>
                  </a:lnTo>
                  <a:lnTo>
                    <a:pt x="728" y="726"/>
                  </a:lnTo>
                  <a:lnTo>
                    <a:pt x="720" y="734"/>
                  </a:lnTo>
                  <a:lnTo>
                    <a:pt x="682" y="734"/>
                  </a:lnTo>
                  <a:lnTo>
                    <a:pt x="662" y="756"/>
                  </a:lnTo>
                  <a:lnTo>
                    <a:pt x="656" y="760"/>
                  </a:lnTo>
                  <a:lnTo>
                    <a:pt x="650" y="764"/>
                  </a:lnTo>
                  <a:lnTo>
                    <a:pt x="642" y="766"/>
                  </a:lnTo>
                  <a:lnTo>
                    <a:pt x="636" y="766"/>
                  </a:lnTo>
                  <a:lnTo>
                    <a:pt x="628" y="754"/>
                  </a:lnTo>
                  <a:lnTo>
                    <a:pt x="620" y="746"/>
                  </a:lnTo>
                  <a:lnTo>
                    <a:pt x="612" y="742"/>
                  </a:lnTo>
                  <a:lnTo>
                    <a:pt x="604" y="742"/>
                  </a:lnTo>
                  <a:lnTo>
                    <a:pt x="596" y="744"/>
                  </a:lnTo>
                  <a:lnTo>
                    <a:pt x="588" y="748"/>
                  </a:lnTo>
                  <a:lnTo>
                    <a:pt x="574" y="758"/>
                  </a:lnTo>
                  <a:lnTo>
                    <a:pt x="564" y="760"/>
                  </a:lnTo>
                  <a:lnTo>
                    <a:pt x="556" y="760"/>
                  </a:lnTo>
                  <a:lnTo>
                    <a:pt x="548" y="758"/>
                  </a:lnTo>
                  <a:lnTo>
                    <a:pt x="544" y="756"/>
                  </a:lnTo>
                  <a:lnTo>
                    <a:pt x="534" y="748"/>
                  </a:lnTo>
                  <a:lnTo>
                    <a:pt x="526" y="740"/>
                  </a:lnTo>
                  <a:lnTo>
                    <a:pt x="514" y="738"/>
                  </a:lnTo>
                  <a:lnTo>
                    <a:pt x="506" y="738"/>
                  </a:lnTo>
                  <a:lnTo>
                    <a:pt x="498" y="738"/>
                  </a:lnTo>
                  <a:lnTo>
                    <a:pt x="492" y="742"/>
                  </a:lnTo>
                  <a:lnTo>
                    <a:pt x="486" y="746"/>
                  </a:lnTo>
                  <a:lnTo>
                    <a:pt x="482" y="750"/>
                  </a:lnTo>
                  <a:lnTo>
                    <a:pt x="474" y="764"/>
                  </a:lnTo>
                  <a:lnTo>
                    <a:pt x="468" y="768"/>
                  </a:lnTo>
                  <a:lnTo>
                    <a:pt x="462" y="770"/>
                  </a:lnTo>
                  <a:lnTo>
                    <a:pt x="454" y="770"/>
                  </a:lnTo>
                  <a:lnTo>
                    <a:pt x="448" y="768"/>
                  </a:lnTo>
                  <a:lnTo>
                    <a:pt x="436" y="762"/>
                  </a:lnTo>
                  <a:lnTo>
                    <a:pt x="430" y="756"/>
                  </a:lnTo>
                  <a:lnTo>
                    <a:pt x="414" y="756"/>
                  </a:lnTo>
                  <a:lnTo>
                    <a:pt x="404" y="766"/>
                  </a:lnTo>
                  <a:lnTo>
                    <a:pt x="398" y="774"/>
                  </a:lnTo>
                  <a:lnTo>
                    <a:pt x="396" y="784"/>
                  </a:lnTo>
                  <a:lnTo>
                    <a:pt x="394" y="802"/>
                  </a:lnTo>
                  <a:lnTo>
                    <a:pt x="402" y="814"/>
                  </a:lnTo>
                  <a:lnTo>
                    <a:pt x="410" y="826"/>
                  </a:lnTo>
                  <a:lnTo>
                    <a:pt x="412" y="832"/>
                  </a:lnTo>
                  <a:lnTo>
                    <a:pt x="412" y="840"/>
                  </a:lnTo>
                  <a:lnTo>
                    <a:pt x="412" y="850"/>
                  </a:lnTo>
                  <a:lnTo>
                    <a:pt x="410" y="860"/>
                  </a:lnTo>
                  <a:lnTo>
                    <a:pt x="410" y="872"/>
                  </a:lnTo>
                  <a:lnTo>
                    <a:pt x="414" y="886"/>
                  </a:lnTo>
                  <a:lnTo>
                    <a:pt x="416" y="902"/>
                  </a:lnTo>
                  <a:lnTo>
                    <a:pt x="420" y="922"/>
                  </a:lnTo>
                  <a:lnTo>
                    <a:pt x="412" y="928"/>
                  </a:lnTo>
                  <a:lnTo>
                    <a:pt x="406" y="932"/>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9" name="Freeform 12"/>
            <p:cNvSpPr/>
            <p:nvPr/>
          </p:nvSpPr>
          <p:spPr bwMode="auto">
            <a:xfrm>
              <a:off x="4851717" y="5383688"/>
              <a:ext cx="1188109" cy="885667"/>
            </a:xfrm>
            <a:custGeom>
              <a:avLst/>
              <a:gdLst>
                <a:gd name="T0" fmla="*/ 450 w 748"/>
                <a:gd name="T1" fmla="*/ 540 h 558"/>
                <a:gd name="T2" fmla="*/ 440 w 748"/>
                <a:gd name="T3" fmla="*/ 532 h 558"/>
                <a:gd name="T4" fmla="*/ 422 w 748"/>
                <a:gd name="T5" fmla="*/ 516 h 558"/>
                <a:gd name="T6" fmla="*/ 406 w 748"/>
                <a:gd name="T7" fmla="*/ 508 h 558"/>
                <a:gd name="T8" fmla="*/ 390 w 748"/>
                <a:gd name="T9" fmla="*/ 536 h 558"/>
                <a:gd name="T10" fmla="*/ 280 w 748"/>
                <a:gd name="T11" fmla="*/ 532 h 558"/>
                <a:gd name="T12" fmla="*/ 218 w 748"/>
                <a:gd name="T13" fmla="*/ 498 h 558"/>
                <a:gd name="T14" fmla="*/ 204 w 748"/>
                <a:gd name="T15" fmla="*/ 478 h 558"/>
                <a:gd name="T16" fmla="*/ 212 w 748"/>
                <a:gd name="T17" fmla="*/ 432 h 558"/>
                <a:gd name="T18" fmla="*/ 188 w 748"/>
                <a:gd name="T19" fmla="*/ 390 h 558"/>
                <a:gd name="T20" fmla="*/ 142 w 748"/>
                <a:gd name="T21" fmla="*/ 382 h 558"/>
                <a:gd name="T22" fmla="*/ 82 w 748"/>
                <a:gd name="T23" fmla="*/ 368 h 558"/>
                <a:gd name="T24" fmla="*/ 104 w 748"/>
                <a:gd name="T25" fmla="*/ 342 h 558"/>
                <a:gd name="T26" fmla="*/ 140 w 748"/>
                <a:gd name="T27" fmla="*/ 316 h 558"/>
                <a:gd name="T28" fmla="*/ 142 w 748"/>
                <a:gd name="T29" fmla="*/ 262 h 558"/>
                <a:gd name="T30" fmla="*/ 102 w 748"/>
                <a:gd name="T31" fmla="*/ 252 h 558"/>
                <a:gd name="T32" fmla="*/ 20 w 748"/>
                <a:gd name="T33" fmla="*/ 222 h 558"/>
                <a:gd name="T34" fmla="*/ 0 w 748"/>
                <a:gd name="T35" fmla="*/ 192 h 558"/>
                <a:gd name="T36" fmla="*/ 22 w 748"/>
                <a:gd name="T37" fmla="*/ 162 h 558"/>
                <a:gd name="T38" fmla="*/ 62 w 748"/>
                <a:gd name="T39" fmla="*/ 154 h 558"/>
                <a:gd name="T40" fmla="*/ 120 w 748"/>
                <a:gd name="T41" fmla="*/ 190 h 558"/>
                <a:gd name="T42" fmla="*/ 156 w 748"/>
                <a:gd name="T43" fmla="*/ 192 h 558"/>
                <a:gd name="T44" fmla="*/ 206 w 748"/>
                <a:gd name="T45" fmla="*/ 156 h 558"/>
                <a:gd name="T46" fmla="*/ 240 w 748"/>
                <a:gd name="T47" fmla="*/ 98 h 558"/>
                <a:gd name="T48" fmla="*/ 274 w 748"/>
                <a:gd name="T49" fmla="*/ 110 h 558"/>
                <a:gd name="T50" fmla="*/ 308 w 748"/>
                <a:gd name="T51" fmla="*/ 128 h 558"/>
                <a:gd name="T52" fmla="*/ 342 w 748"/>
                <a:gd name="T53" fmla="*/ 134 h 558"/>
                <a:gd name="T54" fmla="*/ 410 w 748"/>
                <a:gd name="T55" fmla="*/ 100 h 558"/>
                <a:gd name="T56" fmla="*/ 442 w 748"/>
                <a:gd name="T57" fmla="*/ 78 h 558"/>
                <a:gd name="T58" fmla="*/ 470 w 748"/>
                <a:gd name="T59" fmla="*/ 52 h 558"/>
                <a:gd name="T60" fmla="*/ 514 w 748"/>
                <a:gd name="T61" fmla="*/ 38 h 558"/>
                <a:gd name="T62" fmla="*/ 588 w 748"/>
                <a:gd name="T63" fmla="*/ 10 h 558"/>
                <a:gd name="T64" fmla="*/ 632 w 748"/>
                <a:gd name="T65" fmla="*/ 0 h 558"/>
                <a:gd name="T66" fmla="*/ 672 w 748"/>
                <a:gd name="T67" fmla="*/ 54 h 558"/>
                <a:gd name="T68" fmla="*/ 640 w 748"/>
                <a:gd name="T69" fmla="*/ 112 h 558"/>
                <a:gd name="T70" fmla="*/ 642 w 748"/>
                <a:gd name="T71" fmla="*/ 142 h 558"/>
                <a:gd name="T72" fmla="*/ 682 w 748"/>
                <a:gd name="T73" fmla="*/ 172 h 558"/>
                <a:gd name="T74" fmla="*/ 734 w 748"/>
                <a:gd name="T75" fmla="*/ 180 h 558"/>
                <a:gd name="T76" fmla="*/ 748 w 748"/>
                <a:gd name="T77" fmla="*/ 220 h 558"/>
                <a:gd name="T78" fmla="*/ 734 w 748"/>
                <a:gd name="T79" fmla="*/ 254 h 558"/>
                <a:gd name="T80" fmla="*/ 722 w 748"/>
                <a:gd name="T81" fmla="*/ 264 h 558"/>
                <a:gd name="T82" fmla="*/ 712 w 748"/>
                <a:gd name="T83" fmla="*/ 312 h 558"/>
                <a:gd name="T84" fmla="*/ 688 w 748"/>
                <a:gd name="T85" fmla="*/ 346 h 558"/>
                <a:gd name="T86" fmla="*/ 672 w 748"/>
                <a:gd name="T87" fmla="*/ 360 h 558"/>
                <a:gd name="T88" fmla="*/ 634 w 748"/>
                <a:gd name="T89" fmla="*/ 406 h 558"/>
                <a:gd name="T90" fmla="*/ 614 w 748"/>
                <a:gd name="T91" fmla="*/ 424 h 558"/>
                <a:gd name="T92" fmla="*/ 586 w 748"/>
                <a:gd name="T93" fmla="*/ 448 h 558"/>
                <a:gd name="T94" fmla="*/ 570 w 748"/>
                <a:gd name="T95" fmla="*/ 468 h 558"/>
                <a:gd name="T96" fmla="*/ 566 w 748"/>
                <a:gd name="T97" fmla="*/ 474 h 558"/>
                <a:gd name="T98" fmla="*/ 546 w 748"/>
                <a:gd name="T99" fmla="*/ 484 h 558"/>
                <a:gd name="T100" fmla="*/ 518 w 748"/>
                <a:gd name="T101" fmla="*/ 534 h 558"/>
                <a:gd name="T102" fmla="*/ 466 w 748"/>
                <a:gd name="T103" fmla="*/ 558 h 55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48" h="558">
                  <a:moveTo>
                    <a:pt x="450" y="558"/>
                  </a:moveTo>
                  <a:lnTo>
                    <a:pt x="450" y="558"/>
                  </a:lnTo>
                  <a:lnTo>
                    <a:pt x="450" y="540"/>
                  </a:lnTo>
                  <a:lnTo>
                    <a:pt x="446" y="540"/>
                  </a:lnTo>
                  <a:lnTo>
                    <a:pt x="444" y="538"/>
                  </a:lnTo>
                  <a:lnTo>
                    <a:pt x="440" y="532"/>
                  </a:lnTo>
                  <a:lnTo>
                    <a:pt x="428" y="530"/>
                  </a:lnTo>
                  <a:lnTo>
                    <a:pt x="426" y="522"/>
                  </a:lnTo>
                  <a:lnTo>
                    <a:pt x="422" y="516"/>
                  </a:lnTo>
                  <a:lnTo>
                    <a:pt x="418" y="510"/>
                  </a:lnTo>
                  <a:lnTo>
                    <a:pt x="414" y="508"/>
                  </a:lnTo>
                  <a:lnTo>
                    <a:pt x="410" y="508"/>
                  </a:lnTo>
                  <a:lnTo>
                    <a:pt x="406" y="508"/>
                  </a:lnTo>
                  <a:lnTo>
                    <a:pt x="396" y="510"/>
                  </a:lnTo>
                  <a:lnTo>
                    <a:pt x="390" y="536"/>
                  </a:lnTo>
                  <a:lnTo>
                    <a:pt x="322" y="540"/>
                  </a:lnTo>
                  <a:lnTo>
                    <a:pt x="280" y="532"/>
                  </a:lnTo>
                  <a:lnTo>
                    <a:pt x="246" y="528"/>
                  </a:lnTo>
                  <a:lnTo>
                    <a:pt x="218" y="498"/>
                  </a:lnTo>
                  <a:lnTo>
                    <a:pt x="208" y="478"/>
                  </a:lnTo>
                  <a:lnTo>
                    <a:pt x="204" y="478"/>
                  </a:lnTo>
                  <a:lnTo>
                    <a:pt x="200" y="464"/>
                  </a:lnTo>
                  <a:lnTo>
                    <a:pt x="202" y="452"/>
                  </a:lnTo>
                  <a:lnTo>
                    <a:pt x="206" y="442"/>
                  </a:lnTo>
                  <a:lnTo>
                    <a:pt x="212" y="432"/>
                  </a:lnTo>
                  <a:lnTo>
                    <a:pt x="212" y="406"/>
                  </a:lnTo>
                  <a:lnTo>
                    <a:pt x="188" y="390"/>
                  </a:lnTo>
                  <a:lnTo>
                    <a:pt x="188" y="384"/>
                  </a:lnTo>
                  <a:lnTo>
                    <a:pt x="142" y="382"/>
                  </a:lnTo>
                  <a:lnTo>
                    <a:pt x="104" y="378"/>
                  </a:lnTo>
                  <a:lnTo>
                    <a:pt x="82" y="368"/>
                  </a:lnTo>
                  <a:lnTo>
                    <a:pt x="72" y="344"/>
                  </a:lnTo>
                  <a:lnTo>
                    <a:pt x="104" y="342"/>
                  </a:lnTo>
                  <a:lnTo>
                    <a:pt x="112" y="338"/>
                  </a:lnTo>
                  <a:lnTo>
                    <a:pt x="122" y="332"/>
                  </a:lnTo>
                  <a:lnTo>
                    <a:pt x="140" y="316"/>
                  </a:lnTo>
                  <a:lnTo>
                    <a:pt x="148" y="300"/>
                  </a:lnTo>
                  <a:lnTo>
                    <a:pt x="150" y="286"/>
                  </a:lnTo>
                  <a:lnTo>
                    <a:pt x="148" y="274"/>
                  </a:lnTo>
                  <a:lnTo>
                    <a:pt x="142" y="262"/>
                  </a:lnTo>
                  <a:lnTo>
                    <a:pt x="114" y="260"/>
                  </a:lnTo>
                  <a:lnTo>
                    <a:pt x="102" y="252"/>
                  </a:lnTo>
                  <a:lnTo>
                    <a:pt x="88" y="246"/>
                  </a:lnTo>
                  <a:lnTo>
                    <a:pt x="64" y="238"/>
                  </a:lnTo>
                  <a:lnTo>
                    <a:pt x="40" y="230"/>
                  </a:lnTo>
                  <a:lnTo>
                    <a:pt x="20" y="222"/>
                  </a:lnTo>
                  <a:lnTo>
                    <a:pt x="6" y="204"/>
                  </a:lnTo>
                  <a:lnTo>
                    <a:pt x="2" y="196"/>
                  </a:lnTo>
                  <a:lnTo>
                    <a:pt x="0" y="192"/>
                  </a:lnTo>
                  <a:lnTo>
                    <a:pt x="12" y="174"/>
                  </a:lnTo>
                  <a:lnTo>
                    <a:pt x="18" y="166"/>
                  </a:lnTo>
                  <a:lnTo>
                    <a:pt x="22" y="162"/>
                  </a:lnTo>
                  <a:lnTo>
                    <a:pt x="30" y="158"/>
                  </a:lnTo>
                  <a:lnTo>
                    <a:pt x="36" y="156"/>
                  </a:lnTo>
                  <a:lnTo>
                    <a:pt x="48" y="154"/>
                  </a:lnTo>
                  <a:lnTo>
                    <a:pt x="62" y="154"/>
                  </a:lnTo>
                  <a:lnTo>
                    <a:pt x="90" y="164"/>
                  </a:lnTo>
                  <a:lnTo>
                    <a:pt x="120" y="190"/>
                  </a:lnTo>
                  <a:lnTo>
                    <a:pt x="130" y="192"/>
                  </a:lnTo>
                  <a:lnTo>
                    <a:pt x="142" y="192"/>
                  </a:lnTo>
                  <a:lnTo>
                    <a:pt x="156" y="192"/>
                  </a:lnTo>
                  <a:lnTo>
                    <a:pt x="172" y="190"/>
                  </a:lnTo>
                  <a:lnTo>
                    <a:pt x="188" y="174"/>
                  </a:lnTo>
                  <a:lnTo>
                    <a:pt x="206" y="156"/>
                  </a:lnTo>
                  <a:lnTo>
                    <a:pt x="222" y="136"/>
                  </a:lnTo>
                  <a:lnTo>
                    <a:pt x="238" y="120"/>
                  </a:lnTo>
                  <a:lnTo>
                    <a:pt x="240" y="98"/>
                  </a:lnTo>
                  <a:lnTo>
                    <a:pt x="264" y="96"/>
                  </a:lnTo>
                  <a:lnTo>
                    <a:pt x="274" y="110"/>
                  </a:lnTo>
                  <a:lnTo>
                    <a:pt x="284" y="114"/>
                  </a:lnTo>
                  <a:lnTo>
                    <a:pt x="294" y="120"/>
                  </a:lnTo>
                  <a:lnTo>
                    <a:pt x="308" y="128"/>
                  </a:lnTo>
                  <a:lnTo>
                    <a:pt x="324" y="134"/>
                  </a:lnTo>
                  <a:lnTo>
                    <a:pt x="342" y="134"/>
                  </a:lnTo>
                  <a:lnTo>
                    <a:pt x="384" y="120"/>
                  </a:lnTo>
                  <a:lnTo>
                    <a:pt x="398" y="108"/>
                  </a:lnTo>
                  <a:lnTo>
                    <a:pt x="410" y="100"/>
                  </a:lnTo>
                  <a:lnTo>
                    <a:pt x="422" y="92"/>
                  </a:lnTo>
                  <a:lnTo>
                    <a:pt x="438" y="84"/>
                  </a:lnTo>
                  <a:lnTo>
                    <a:pt x="442" y="78"/>
                  </a:lnTo>
                  <a:lnTo>
                    <a:pt x="450" y="72"/>
                  </a:lnTo>
                  <a:lnTo>
                    <a:pt x="462" y="56"/>
                  </a:lnTo>
                  <a:lnTo>
                    <a:pt x="470" y="52"/>
                  </a:lnTo>
                  <a:lnTo>
                    <a:pt x="476" y="46"/>
                  </a:lnTo>
                  <a:lnTo>
                    <a:pt x="494" y="40"/>
                  </a:lnTo>
                  <a:lnTo>
                    <a:pt x="514" y="38"/>
                  </a:lnTo>
                  <a:lnTo>
                    <a:pt x="550" y="36"/>
                  </a:lnTo>
                  <a:lnTo>
                    <a:pt x="570" y="22"/>
                  </a:lnTo>
                  <a:lnTo>
                    <a:pt x="588" y="10"/>
                  </a:lnTo>
                  <a:lnTo>
                    <a:pt x="596" y="6"/>
                  </a:lnTo>
                  <a:lnTo>
                    <a:pt x="606" y="2"/>
                  </a:lnTo>
                  <a:lnTo>
                    <a:pt x="618" y="0"/>
                  </a:lnTo>
                  <a:lnTo>
                    <a:pt x="632" y="0"/>
                  </a:lnTo>
                  <a:lnTo>
                    <a:pt x="654" y="36"/>
                  </a:lnTo>
                  <a:lnTo>
                    <a:pt x="672" y="54"/>
                  </a:lnTo>
                  <a:lnTo>
                    <a:pt x="656" y="82"/>
                  </a:lnTo>
                  <a:lnTo>
                    <a:pt x="646" y="96"/>
                  </a:lnTo>
                  <a:lnTo>
                    <a:pt x="640" y="112"/>
                  </a:lnTo>
                  <a:lnTo>
                    <a:pt x="638" y="140"/>
                  </a:lnTo>
                  <a:lnTo>
                    <a:pt x="642" y="142"/>
                  </a:lnTo>
                  <a:lnTo>
                    <a:pt x="650" y="142"/>
                  </a:lnTo>
                  <a:lnTo>
                    <a:pt x="672" y="142"/>
                  </a:lnTo>
                  <a:lnTo>
                    <a:pt x="682" y="172"/>
                  </a:lnTo>
                  <a:lnTo>
                    <a:pt x="690" y="184"/>
                  </a:lnTo>
                  <a:lnTo>
                    <a:pt x="734" y="180"/>
                  </a:lnTo>
                  <a:lnTo>
                    <a:pt x="740" y="190"/>
                  </a:lnTo>
                  <a:lnTo>
                    <a:pt x="744" y="204"/>
                  </a:lnTo>
                  <a:lnTo>
                    <a:pt x="748" y="220"/>
                  </a:lnTo>
                  <a:lnTo>
                    <a:pt x="748" y="238"/>
                  </a:lnTo>
                  <a:lnTo>
                    <a:pt x="740" y="248"/>
                  </a:lnTo>
                  <a:lnTo>
                    <a:pt x="734" y="254"/>
                  </a:lnTo>
                  <a:lnTo>
                    <a:pt x="726" y="258"/>
                  </a:lnTo>
                  <a:lnTo>
                    <a:pt x="724" y="262"/>
                  </a:lnTo>
                  <a:lnTo>
                    <a:pt x="722" y="264"/>
                  </a:lnTo>
                  <a:lnTo>
                    <a:pt x="718" y="266"/>
                  </a:lnTo>
                  <a:lnTo>
                    <a:pt x="712" y="312"/>
                  </a:lnTo>
                  <a:lnTo>
                    <a:pt x="706" y="324"/>
                  </a:lnTo>
                  <a:lnTo>
                    <a:pt x="700" y="338"/>
                  </a:lnTo>
                  <a:lnTo>
                    <a:pt x="688" y="346"/>
                  </a:lnTo>
                  <a:lnTo>
                    <a:pt x="682" y="350"/>
                  </a:lnTo>
                  <a:lnTo>
                    <a:pt x="682" y="356"/>
                  </a:lnTo>
                  <a:lnTo>
                    <a:pt x="672" y="360"/>
                  </a:lnTo>
                  <a:lnTo>
                    <a:pt x="664" y="366"/>
                  </a:lnTo>
                  <a:lnTo>
                    <a:pt x="656" y="376"/>
                  </a:lnTo>
                  <a:lnTo>
                    <a:pt x="648" y="386"/>
                  </a:lnTo>
                  <a:lnTo>
                    <a:pt x="634" y="406"/>
                  </a:lnTo>
                  <a:lnTo>
                    <a:pt x="626" y="414"/>
                  </a:lnTo>
                  <a:lnTo>
                    <a:pt x="616" y="420"/>
                  </a:lnTo>
                  <a:lnTo>
                    <a:pt x="614" y="424"/>
                  </a:lnTo>
                  <a:lnTo>
                    <a:pt x="610" y="428"/>
                  </a:lnTo>
                  <a:lnTo>
                    <a:pt x="600" y="434"/>
                  </a:lnTo>
                  <a:lnTo>
                    <a:pt x="586" y="448"/>
                  </a:lnTo>
                  <a:lnTo>
                    <a:pt x="572" y="464"/>
                  </a:lnTo>
                  <a:lnTo>
                    <a:pt x="570" y="466"/>
                  </a:lnTo>
                  <a:lnTo>
                    <a:pt x="570" y="468"/>
                  </a:lnTo>
                  <a:lnTo>
                    <a:pt x="566" y="468"/>
                  </a:lnTo>
                  <a:lnTo>
                    <a:pt x="566" y="474"/>
                  </a:lnTo>
                  <a:lnTo>
                    <a:pt x="560" y="474"/>
                  </a:lnTo>
                  <a:lnTo>
                    <a:pt x="556" y="476"/>
                  </a:lnTo>
                  <a:lnTo>
                    <a:pt x="546" y="484"/>
                  </a:lnTo>
                  <a:lnTo>
                    <a:pt x="532" y="500"/>
                  </a:lnTo>
                  <a:lnTo>
                    <a:pt x="518" y="534"/>
                  </a:lnTo>
                  <a:lnTo>
                    <a:pt x="502" y="538"/>
                  </a:lnTo>
                  <a:lnTo>
                    <a:pt x="488" y="544"/>
                  </a:lnTo>
                  <a:lnTo>
                    <a:pt x="478" y="550"/>
                  </a:lnTo>
                  <a:lnTo>
                    <a:pt x="466" y="558"/>
                  </a:lnTo>
                  <a:lnTo>
                    <a:pt x="450" y="558"/>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10" name="Freeform 13"/>
            <p:cNvSpPr/>
            <p:nvPr/>
          </p:nvSpPr>
          <p:spPr bwMode="auto">
            <a:xfrm>
              <a:off x="7381849" y="5389088"/>
              <a:ext cx="283525" cy="653450"/>
            </a:xfrm>
            <a:custGeom>
              <a:avLst/>
              <a:gdLst>
                <a:gd name="T0" fmla="*/ 82 w 178"/>
                <a:gd name="T1" fmla="*/ 412 h 412"/>
                <a:gd name="T2" fmla="*/ 82 w 178"/>
                <a:gd name="T3" fmla="*/ 412 h 412"/>
                <a:gd name="T4" fmla="*/ 50 w 178"/>
                <a:gd name="T5" fmla="*/ 364 h 412"/>
                <a:gd name="T6" fmla="*/ 50 w 178"/>
                <a:gd name="T7" fmla="*/ 364 h 412"/>
                <a:gd name="T8" fmla="*/ 40 w 178"/>
                <a:gd name="T9" fmla="*/ 360 h 412"/>
                <a:gd name="T10" fmla="*/ 34 w 178"/>
                <a:gd name="T11" fmla="*/ 356 h 412"/>
                <a:gd name="T12" fmla="*/ 28 w 178"/>
                <a:gd name="T13" fmla="*/ 350 h 412"/>
                <a:gd name="T14" fmla="*/ 26 w 178"/>
                <a:gd name="T15" fmla="*/ 346 h 412"/>
                <a:gd name="T16" fmla="*/ 20 w 178"/>
                <a:gd name="T17" fmla="*/ 336 h 412"/>
                <a:gd name="T18" fmla="*/ 16 w 178"/>
                <a:gd name="T19" fmla="*/ 324 h 412"/>
                <a:gd name="T20" fmla="*/ 16 w 178"/>
                <a:gd name="T21" fmla="*/ 324 h 412"/>
                <a:gd name="T22" fmla="*/ 0 w 178"/>
                <a:gd name="T23" fmla="*/ 304 h 412"/>
                <a:gd name="T24" fmla="*/ 0 w 178"/>
                <a:gd name="T25" fmla="*/ 304 h 412"/>
                <a:gd name="T26" fmla="*/ 2 w 178"/>
                <a:gd name="T27" fmla="*/ 280 h 412"/>
                <a:gd name="T28" fmla="*/ 6 w 178"/>
                <a:gd name="T29" fmla="*/ 258 h 412"/>
                <a:gd name="T30" fmla="*/ 8 w 178"/>
                <a:gd name="T31" fmla="*/ 238 h 412"/>
                <a:gd name="T32" fmla="*/ 8 w 178"/>
                <a:gd name="T33" fmla="*/ 228 h 412"/>
                <a:gd name="T34" fmla="*/ 6 w 178"/>
                <a:gd name="T35" fmla="*/ 220 h 412"/>
                <a:gd name="T36" fmla="*/ 6 w 178"/>
                <a:gd name="T37" fmla="*/ 220 h 412"/>
                <a:gd name="T38" fmla="*/ 6 w 178"/>
                <a:gd name="T39" fmla="*/ 196 h 412"/>
                <a:gd name="T40" fmla="*/ 10 w 178"/>
                <a:gd name="T41" fmla="*/ 180 h 412"/>
                <a:gd name="T42" fmla="*/ 16 w 178"/>
                <a:gd name="T43" fmla="*/ 166 h 412"/>
                <a:gd name="T44" fmla="*/ 30 w 178"/>
                <a:gd name="T45" fmla="*/ 150 h 412"/>
                <a:gd name="T46" fmla="*/ 30 w 178"/>
                <a:gd name="T47" fmla="*/ 150 h 412"/>
                <a:gd name="T48" fmla="*/ 38 w 178"/>
                <a:gd name="T49" fmla="*/ 112 h 412"/>
                <a:gd name="T50" fmla="*/ 38 w 178"/>
                <a:gd name="T51" fmla="*/ 112 h 412"/>
                <a:gd name="T52" fmla="*/ 60 w 178"/>
                <a:gd name="T53" fmla="*/ 64 h 412"/>
                <a:gd name="T54" fmla="*/ 60 w 178"/>
                <a:gd name="T55" fmla="*/ 64 h 412"/>
                <a:gd name="T56" fmla="*/ 76 w 178"/>
                <a:gd name="T57" fmla="*/ 44 h 412"/>
                <a:gd name="T58" fmla="*/ 90 w 178"/>
                <a:gd name="T59" fmla="*/ 28 h 412"/>
                <a:gd name="T60" fmla="*/ 104 w 178"/>
                <a:gd name="T61" fmla="*/ 14 h 412"/>
                <a:gd name="T62" fmla="*/ 122 w 178"/>
                <a:gd name="T63" fmla="*/ 0 h 412"/>
                <a:gd name="T64" fmla="*/ 122 w 178"/>
                <a:gd name="T65" fmla="*/ 0 h 412"/>
                <a:gd name="T66" fmla="*/ 164 w 178"/>
                <a:gd name="T67" fmla="*/ 2 h 412"/>
                <a:gd name="T68" fmla="*/ 164 w 178"/>
                <a:gd name="T69" fmla="*/ 2 h 412"/>
                <a:gd name="T70" fmla="*/ 170 w 178"/>
                <a:gd name="T71" fmla="*/ 6 h 412"/>
                <a:gd name="T72" fmla="*/ 170 w 178"/>
                <a:gd name="T73" fmla="*/ 6 h 412"/>
                <a:gd name="T74" fmla="*/ 176 w 178"/>
                <a:gd name="T75" fmla="*/ 30 h 412"/>
                <a:gd name="T76" fmla="*/ 178 w 178"/>
                <a:gd name="T77" fmla="*/ 44 h 412"/>
                <a:gd name="T78" fmla="*/ 178 w 178"/>
                <a:gd name="T79" fmla="*/ 58 h 412"/>
                <a:gd name="T80" fmla="*/ 178 w 178"/>
                <a:gd name="T81" fmla="*/ 58 h 412"/>
                <a:gd name="T82" fmla="*/ 172 w 178"/>
                <a:gd name="T83" fmla="*/ 72 h 412"/>
                <a:gd name="T84" fmla="*/ 168 w 178"/>
                <a:gd name="T85" fmla="*/ 86 h 412"/>
                <a:gd name="T86" fmla="*/ 166 w 178"/>
                <a:gd name="T87" fmla="*/ 102 h 412"/>
                <a:gd name="T88" fmla="*/ 166 w 178"/>
                <a:gd name="T89" fmla="*/ 118 h 412"/>
                <a:gd name="T90" fmla="*/ 168 w 178"/>
                <a:gd name="T91" fmla="*/ 154 h 412"/>
                <a:gd name="T92" fmla="*/ 170 w 178"/>
                <a:gd name="T93" fmla="*/ 188 h 412"/>
                <a:gd name="T94" fmla="*/ 170 w 178"/>
                <a:gd name="T95" fmla="*/ 188 h 412"/>
                <a:gd name="T96" fmla="*/ 164 w 178"/>
                <a:gd name="T97" fmla="*/ 202 h 412"/>
                <a:gd name="T98" fmla="*/ 158 w 178"/>
                <a:gd name="T99" fmla="*/ 218 h 412"/>
                <a:gd name="T100" fmla="*/ 158 w 178"/>
                <a:gd name="T101" fmla="*/ 218 h 412"/>
                <a:gd name="T102" fmla="*/ 118 w 178"/>
                <a:gd name="T103" fmla="*/ 304 h 412"/>
                <a:gd name="T104" fmla="*/ 118 w 178"/>
                <a:gd name="T105" fmla="*/ 304 h 412"/>
                <a:gd name="T106" fmla="*/ 108 w 178"/>
                <a:gd name="T107" fmla="*/ 398 h 412"/>
                <a:gd name="T108" fmla="*/ 108 w 178"/>
                <a:gd name="T109" fmla="*/ 398 h 412"/>
                <a:gd name="T110" fmla="*/ 98 w 178"/>
                <a:gd name="T111" fmla="*/ 408 h 412"/>
                <a:gd name="T112" fmla="*/ 98 w 178"/>
                <a:gd name="T113" fmla="*/ 408 h 412"/>
                <a:gd name="T114" fmla="*/ 90 w 178"/>
                <a:gd name="T115" fmla="*/ 410 h 412"/>
                <a:gd name="T116" fmla="*/ 82 w 178"/>
                <a:gd name="T117" fmla="*/ 412 h 412"/>
                <a:gd name="T118" fmla="*/ 82 w 178"/>
                <a:gd name="T119" fmla="*/ 412 h 412"/>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178" h="412">
                  <a:moveTo>
                    <a:pt x="82" y="412"/>
                  </a:moveTo>
                  <a:lnTo>
                    <a:pt x="82" y="412"/>
                  </a:lnTo>
                  <a:lnTo>
                    <a:pt x="50" y="364"/>
                  </a:lnTo>
                  <a:lnTo>
                    <a:pt x="40" y="360"/>
                  </a:lnTo>
                  <a:lnTo>
                    <a:pt x="34" y="356"/>
                  </a:lnTo>
                  <a:lnTo>
                    <a:pt x="28" y="350"/>
                  </a:lnTo>
                  <a:lnTo>
                    <a:pt x="26" y="346"/>
                  </a:lnTo>
                  <a:lnTo>
                    <a:pt x="20" y="336"/>
                  </a:lnTo>
                  <a:lnTo>
                    <a:pt x="16" y="324"/>
                  </a:lnTo>
                  <a:lnTo>
                    <a:pt x="0" y="304"/>
                  </a:lnTo>
                  <a:lnTo>
                    <a:pt x="2" y="280"/>
                  </a:lnTo>
                  <a:lnTo>
                    <a:pt x="6" y="258"/>
                  </a:lnTo>
                  <a:lnTo>
                    <a:pt x="8" y="238"/>
                  </a:lnTo>
                  <a:lnTo>
                    <a:pt x="8" y="228"/>
                  </a:lnTo>
                  <a:lnTo>
                    <a:pt x="6" y="220"/>
                  </a:lnTo>
                  <a:lnTo>
                    <a:pt x="6" y="196"/>
                  </a:lnTo>
                  <a:lnTo>
                    <a:pt x="10" y="180"/>
                  </a:lnTo>
                  <a:lnTo>
                    <a:pt x="16" y="166"/>
                  </a:lnTo>
                  <a:lnTo>
                    <a:pt x="30" y="150"/>
                  </a:lnTo>
                  <a:lnTo>
                    <a:pt x="38" y="112"/>
                  </a:lnTo>
                  <a:lnTo>
                    <a:pt x="60" y="64"/>
                  </a:lnTo>
                  <a:lnTo>
                    <a:pt x="76" y="44"/>
                  </a:lnTo>
                  <a:lnTo>
                    <a:pt x="90" y="28"/>
                  </a:lnTo>
                  <a:lnTo>
                    <a:pt x="104" y="14"/>
                  </a:lnTo>
                  <a:lnTo>
                    <a:pt x="122" y="0"/>
                  </a:lnTo>
                  <a:lnTo>
                    <a:pt x="164" y="2"/>
                  </a:lnTo>
                  <a:lnTo>
                    <a:pt x="170" y="6"/>
                  </a:lnTo>
                  <a:lnTo>
                    <a:pt x="176" y="30"/>
                  </a:lnTo>
                  <a:lnTo>
                    <a:pt x="178" y="44"/>
                  </a:lnTo>
                  <a:lnTo>
                    <a:pt x="178" y="58"/>
                  </a:lnTo>
                  <a:lnTo>
                    <a:pt x="172" y="72"/>
                  </a:lnTo>
                  <a:lnTo>
                    <a:pt x="168" y="86"/>
                  </a:lnTo>
                  <a:lnTo>
                    <a:pt x="166" y="102"/>
                  </a:lnTo>
                  <a:lnTo>
                    <a:pt x="166" y="118"/>
                  </a:lnTo>
                  <a:lnTo>
                    <a:pt x="168" y="154"/>
                  </a:lnTo>
                  <a:lnTo>
                    <a:pt x="170" y="188"/>
                  </a:lnTo>
                  <a:lnTo>
                    <a:pt x="164" y="202"/>
                  </a:lnTo>
                  <a:lnTo>
                    <a:pt x="158" y="218"/>
                  </a:lnTo>
                  <a:lnTo>
                    <a:pt x="118" y="304"/>
                  </a:lnTo>
                  <a:lnTo>
                    <a:pt x="108" y="398"/>
                  </a:lnTo>
                  <a:lnTo>
                    <a:pt x="98" y="408"/>
                  </a:lnTo>
                  <a:lnTo>
                    <a:pt x="90" y="410"/>
                  </a:lnTo>
                  <a:lnTo>
                    <a:pt x="82" y="412"/>
                  </a:lnTo>
                  <a:close/>
                </a:path>
              </a:pathLst>
            </a:custGeom>
            <a:solidFill>
              <a:srgbClr val="009900"/>
            </a:solid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11" name="Freeform 14"/>
            <p:cNvSpPr/>
            <p:nvPr/>
          </p:nvSpPr>
          <p:spPr bwMode="auto">
            <a:xfrm>
              <a:off x="7406151" y="5405289"/>
              <a:ext cx="248423" cy="618348"/>
            </a:xfrm>
            <a:custGeom>
              <a:avLst/>
              <a:gdLst>
                <a:gd name="T0" fmla="*/ 76 w 156"/>
                <a:gd name="T1" fmla="*/ 390 h 390"/>
                <a:gd name="T2" fmla="*/ 76 w 156"/>
                <a:gd name="T3" fmla="*/ 390 h 390"/>
                <a:gd name="T4" fmla="*/ 46 w 156"/>
                <a:gd name="T5" fmla="*/ 344 h 390"/>
                <a:gd name="T6" fmla="*/ 46 w 156"/>
                <a:gd name="T7" fmla="*/ 344 h 390"/>
                <a:gd name="T8" fmla="*/ 26 w 156"/>
                <a:gd name="T9" fmla="*/ 338 h 390"/>
                <a:gd name="T10" fmla="*/ 26 w 156"/>
                <a:gd name="T11" fmla="*/ 338 h 390"/>
                <a:gd name="T12" fmla="*/ 22 w 156"/>
                <a:gd name="T13" fmla="*/ 324 h 390"/>
                <a:gd name="T14" fmla="*/ 14 w 156"/>
                <a:gd name="T15" fmla="*/ 310 h 390"/>
                <a:gd name="T16" fmla="*/ 6 w 156"/>
                <a:gd name="T17" fmla="*/ 300 h 390"/>
                <a:gd name="T18" fmla="*/ 0 w 156"/>
                <a:gd name="T19" fmla="*/ 294 h 390"/>
                <a:gd name="T20" fmla="*/ 0 w 156"/>
                <a:gd name="T21" fmla="*/ 294 h 390"/>
                <a:gd name="T22" fmla="*/ 0 w 156"/>
                <a:gd name="T23" fmla="*/ 272 h 390"/>
                <a:gd name="T24" fmla="*/ 0 w 156"/>
                <a:gd name="T25" fmla="*/ 272 h 390"/>
                <a:gd name="T26" fmla="*/ 4 w 156"/>
                <a:gd name="T27" fmla="*/ 242 h 390"/>
                <a:gd name="T28" fmla="*/ 6 w 156"/>
                <a:gd name="T29" fmla="*/ 230 h 390"/>
                <a:gd name="T30" fmla="*/ 8 w 156"/>
                <a:gd name="T31" fmla="*/ 216 h 390"/>
                <a:gd name="T32" fmla="*/ 8 w 156"/>
                <a:gd name="T33" fmla="*/ 216 h 390"/>
                <a:gd name="T34" fmla="*/ 4 w 156"/>
                <a:gd name="T35" fmla="*/ 202 h 390"/>
                <a:gd name="T36" fmla="*/ 4 w 156"/>
                <a:gd name="T37" fmla="*/ 192 h 390"/>
                <a:gd name="T38" fmla="*/ 4 w 156"/>
                <a:gd name="T39" fmla="*/ 182 h 390"/>
                <a:gd name="T40" fmla="*/ 8 w 156"/>
                <a:gd name="T41" fmla="*/ 174 h 390"/>
                <a:gd name="T42" fmla="*/ 18 w 156"/>
                <a:gd name="T43" fmla="*/ 158 h 390"/>
                <a:gd name="T44" fmla="*/ 30 w 156"/>
                <a:gd name="T45" fmla="*/ 142 h 390"/>
                <a:gd name="T46" fmla="*/ 30 w 156"/>
                <a:gd name="T47" fmla="*/ 142 h 390"/>
                <a:gd name="T48" fmla="*/ 38 w 156"/>
                <a:gd name="T49" fmla="*/ 108 h 390"/>
                <a:gd name="T50" fmla="*/ 38 w 156"/>
                <a:gd name="T51" fmla="*/ 108 h 390"/>
                <a:gd name="T52" fmla="*/ 48 w 156"/>
                <a:gd name="T53" fmla="*/ 84 h 390"/>
                <a:gd name="T54" fmla="*/ 56 w 156"/>
                <a:gd name="T55" fmla="*/ 64 h 390"/>
                <a:gd name="T56" fmla="*/ 68 w 156"/>
                <a:gd name="T57" fmla="*/ 46 h 390"/>
                <a:gd name="T58" fmla="*/ 84 w 156"/>
                <a:gd name="T59" fmla="*/ 28 h 390"/>
                <a:gd name="T60" fmla="*/ 84 w 156"/>
                <a:gd name="T61" fmla="*/ 28 h 390"/>
                <a:gd name="T62" fmla="*/ 116 w 156"/>
                <a:gd name="T63" fmla="*/ 2 h 390"/>
                <a:gd name="T64" fmla="*/ 116 w 156"/>
                <a:gd name="T65" fmla="*/ 2 h 390"/>
                <a:gd name="T66" fmla="*/ 150 w 156"/>
                <a:gd name="T67" fmla="*/ 0 h 390"/>
                <a:gd name="T68" fmla="*/ 150 w 156"/>
                <a:gd name="T69" fmla="*/ 0 h 390"/>
                <a:gd name="T70" fmla="*/ 154 w 156"/>
                <a:gd name="T71" fmla="*/ 18 h 390"/>
                <a:gd name="T72" fmla="*/ 156 w 156"/>
                <a:gd name="T73" fmla="*/ 32 h 390"/>
                <a:gd name="T74" fmla="*/ 156 w 156"/>
                <a:gd name="T75" fmla="*/ 44 h 390"/>
                <a:gd name="T76" fmla="*/ 156 w 156"/>
                <a:gd name="T77" fmla="*/ 44 h 390"/>
                <a:gd name="T78" fmla="*/ 150 w 156"/>
                <a:gd name="T79" fmla="*/ 56 h 390"/>
                <a:gd name="T80" fmla="*/ 146 w 156"/>
                <a:gd name="T81" fmla="*/ 70 h 390"/>
                <a:gd name="T82" fmla="*/ 144 w 156"/>
                <a:gd name="T83" fmla="*/ 86 h 390"/>
                <a:gd name="T84" fmla="*/ 142 w 156"/>
                <a:gd name="T85" fmla="*/ 102 h 390"/>
                <a:gd name="T86" fmla="*/ 144 w 156"/>
                <a:gd name="T87" fmla="*/ 138 h 390"/>
                <a:gd name="T88" fmla="*/ 146 w 156"/>
                <a:gd name="T89" fmla="*/ 174 h 390"/>
                <a:gd name="T90" fmla="*/ 146 w 156"/>
                <a:gd name="T91" fmla="*/ 174 h 390"/>
                <a:gd name="T92" fmla="*/ 138 w 156"/>
                <a:gd name="T93" fmla="*/ 196 h 390"/>
                <a:gd name="T94" fmla="*/ 126 w 156"/>
                <a:gd name="T95" fmla="*/ 222 h 390"/>
                <a:gd name="T96" fmla="*/ 102 w 156"/>
                <a:gd name="T97" fmla="*/ 270 h 390"/>
                <a:gd name="T98" fmla="*/ 102 w 156"/>
                <a:gd name="T99" fmla="*/ 270 h 390"/>
                <a:gd name="T100" fmla="*/ 96 w 156"/>
                <a:gd name="T101" fmla="*/ 290 h 390"/>
                <a:gd name="T102" fmla="*/ 96 w 156"/>
                <a:gd name="T103" fmla="*/ 290 h 390"/>
                <a:gd name="T104" fmla="*/ 84 w 156"/>
                <a:gd name="T105" fmla="*/ 382 h 390"/>
                <a:gd name="T106" fmla="*/ 84 w 156"/>
                <a:gd name="T107" fmla="*/ 382 h 390"/>
                <a:gd name="T108" fmla="*/ 80 w 156"/>
                <a:gd name="T109" fmla="*/ 386 h 390"/>
                <a:gd name="T110" fmla="*/ 76 w 156"/>
                <a:gd name="T111" fmla="*/ 390 h 390"/>
                <a:gd name="T112" fmla="*/ 76 w 156"/>
                <a:gd name="T113" fmla="*/ 390 h 390"/>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56" h="390">
                  <a:moveTo>
                    <a:pt x="76" y="390"/>
                  </a:moveTo>
                  <a:lnTo>
                    <a:pt x="76" y="390"/>
                  </a:lnTo>
                  <a:lnTo>
                    <a:pt x="46" y="344"/>
                  </a:lnTo>
                  <a:lnTo>
                    <a:pt x="26" y="338"/>
                  </a:lnTo>
                  <a:lnTo>
                    <a:pt x="22" y="324"/>
                  </a:lnTo>
                  <a:lnTo>
                    <a:pt x="14" y="310"/>
                  </a:lnTo>
                  <a:lnTo>
                    <a:pt x="6" y="300"/>
                  </a:lnTo>
                  <a:lnTo>
                    <a:pt x="0" y="294"/>
                  </a:lnTo>
                  <a:lnTo>
                    <a:pt x="0" y="272"/>
                  </a:lnTo>
                  <a:lnTo>
                    <a:pt x="4" y="242"/>
                  </a:lnTo>
                  <a:lnTo>
                    <a:pt x="6" y="230"/>
                  </a:lnTo>
                  <a:lnTo>
                    <a:pt x="8" y="216"/>
                  </a:lnTo>
                  <a:lnTo>
                    <a:pt x="4" y="202"/>
                  </a:lnTo>
                  <a:lnTo>
                    <a:pt x="4" y="192"/>
                  </a:lnTo>
                  <a:lnTo>
                    <a:pt x="4" y="182"/>
                  </a:lnTo>
                  <a:lnTo>
                    <a:pt x="8" y="174"/>
                  </a:lnTo>
                  <a:lnTo>
                    <a:pt x="18" y="158"/>
                  </a:lnTo>
                  <a:lnTo>
                    <a:pt x="30" y="142"/>
                  </a:lnTo>
                  <a:lnTo>
                    <a:pt x="38" y="108"/>
                  </a:lnTo>
                  <a:lnTo>
                    <a:pt x="48" y="84"/>
                  </a:lnTo>
                  <a:lnTo>
                    <a:pt x="56" y="64"/>
                  </a:lnTo>
                  <a:lnTo>
                    <a:pt x="68" y="46"/>
                  </a:lnTo>
                  <a:lnTo>
                    <a:pt x="84" y="28"/>
                  </a:lnTo>
                  <a:lnTo>
                    <a:pt x="116" y="2"/>
                  </a:lnTo>
                  <a:lnTo>
                    <a:pt x="150" y="0"/>
                  </a:lnTo>
                  <a:lnTo>
                    <a:pt x="154" y="18"/>
                  </a:lnTo>
                  <a:lnTo>
                    <a:pt x="156" y="32"/>
                  </a:lnTo>
                  <a:lnTo>
                    <a:pt x="156" y="44"/>
                  </a:lnTo>
                  <a:lnTo>
                    <a:pt x="150" y="56"/>
                  </a:lnTo>
                  <a:lnTo>
                    <a:pt x="146" y="70"/>
                  </a:lnTo>
                  <a:lnTo>
                    <a:pt x="144" y="86"/>
                  </a:lnTo>
                  <a:lnTo>
                    <a:pt x="142" y="102"/>
                  </a:lnTo>
                  <a:lnTo>
                    <a:pt x="144" y="138"/>
                  </a:lnTo>
                  <a:lnTo>
                    <a:pt x="146" y="174"/>
                  </a:lnTo>
                  <a:lnTo>
                    <a:pt x="138" y="196"/>
                  </a:lnTo>
                  <a:lnTo>
                    <a:pt x="126" y="222"/>
                  </a:lnTo>
                  <a:lnTo>
                    <a:pt x="102" y="270"/>
                  </a:lnTo>
                  <a:lnTo>
                    <a:pt x="96" y="290"/>
                  </a:lnTo>
                  <a:lnTo>
                    <a:pt x="84" y="382"/>
                  </a:lnTo>
                  <a:lnTo>
                    <a:pt x="80" y="386"/>
                  </a:lnTo>
                  <a:lnTo>
                    <a:pt x="76" y="390"/>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12" name="Freeform 15"/>
            <p:cNvSpPr/>
            <p:nvPr/>
          </p:nvSpPr>
          <p:spPr bwMode="auto">
            <a:xfrm>
              <a:off x="6709487" y="4911153"/>
              <a:ext cx="656161" cy="855964"/>
            </a:xfrm>
            <a:custGeom>
              <a:avLst/>
              <a:gdLst>
                <a:gd name="T0" fmla="*/ 136 w 414"/>
                <a:gd name="T1" fmla="*/ 532 h 538"/>
                <a:gd name="T2" fmla="*/ 122 w 414"/>
                <a:gd name="T3" fmla="*/ 508 h 538"/>
                <a:gd name="T4" fmla="*/ 116 w 414"/>
                <a:gd name="T5" fmla="*/ 498 h 538"/>
                <a:gd name="T6" fmla="*/ 58 w 414"/>
                <a:gd name="T7" fmla="*/ 426 h 538"/>
                <a:gd name="T8" fmla="*/ 12 w 414"/>
                <a:gd name="T9" fmla="*/ 420 h 538"/>
                <a:gd name="T10" fmla="*/ 0 w 414"/>
                <a:gd name="T11" fmla="*/ 402 h 538"/>
                <a:gd name="T12" fmla="*/ 6 w 414"/>
                <a:gd name="T13" fmla="*/ 360 h 538"/>
                <a:gd name="T14" fmla="*/ 10 w 414"/>
                <a:gd name="T15" fmla="*/ 332 h 538"/>
                <a:gd name="T16" fmla="*/ 8 w 414"/>
                <a:gd name="T17" fmla="*/ 306 h 538"/>
                <a:gd name="T18" fmla="*/ 44 w 414"/>
                <a:gd name="T19" fmla="*/ 246 h 538"/>
                <a:gd name="T20" fmla="*/ 42 w 414"/>
                <a:gd name="T21" fmla="*/ 200 h 538"/>
                <a:gd name="T22" fmla="*/ 46 w 414"/>
                <a:gd name="T23" fmla="*/ 190 h 538"/>
                <a:gd name="T24" fmla="*/ 74 w 414"/>
                <a:gd name="T25" fmla="*/ 174 h 538"/>
                <a:gd name="T26" fmla="*/ 102 w 414"/>
                <a:gd name="T27" fmla="*/ 134 h 538"/>
                <a:gd name="T28" fmla="*/ 102 w 414"/>
                <a:gd name="T29" fmla="*/ 116 h 538"/>
                <a:gd name="T30" fmla="*/ 92 w 414"/>
                <a:gd name="T31" fmla="*/ 88 h 538"/>
                <a:gd name="T32" fmla="*/ 104 w 414"/>
                <a:gd name="T33" fmla="*/ 72 h 538"/>
                <a:gd name="T34" fmla="*/ 132 w 414"/>
                <a:gd name="T35" fmla="*/ 58 h 538"/>
                <a:gd name="T36" fmla="*/ 172 w 414"/>
                <a:gd name="T37" fmla="*/ 48 h 538"/>
                <a:gd name="T38" fmla="*/ 190 w 414"/>
                <a:gd name="T39" fmla="*/ 28 h 538"/>
                <a:gd name="T40" fmla="*/ 204 w 414"/>
                <a:gd name="T41" fmla="*/ 2 h 538"/>
                <a:gd name="T42" fmla="*/ 224 w 414"/>
                <a:gd name="T43" fmla="*/ 2 h 538"/>
                <a:gd name="T44" fmla="*/ 236 w 414"/>
                <a:gd name="T45" fmla="*/ 16 h 538"/>
                <a:gd name="T46" fmla="*/ 250 w 414"/>
                <a:gd name="T47" fmla="*/ 64 h 538"/>
                <a:gd name="T48" fmla="*/ 280 w 414"/>
                <a:gd name="T49" fmla="*/ 96 h 538"/>
                <a:gd name="T50" fmla="*/ 336 w 414"/>
                <a:gd name="T51" fmla="*/ 100 h 538"/>
                <a:gd name="T52" fmla="*/ 366 w 414"/>
                <a:gd name="T53" fmla="*/ 86 h 538"/>
                <a:gd name="T54" fmla="*/ 404 w 414"/>
                <a:gd name="T55" fmla="*/ 84 h 538"/>
                <a:gd name="T56" fmla="*/ 398 w 414"/>
                <a:gd name="T57" fmla="*/ 104 h 538"/>
                <a:gd name="T58" fmla="*/ 384 w 414"/>
                <a:gd name="T59" fmla="*/ 124 h 538"/>
                <a:gd name="T60" fmla="*/ 362 w 414"/>
                <a:gd name="T61" fmla="*/ 154 h 538"/>
                <a:gd name="T62" fmla="*/ 330 w 414"/>
                <a:gd name="T63" fmla="*/ 162 h 538"/>
                <a:gd name="T64" fmla="*/ 328 w 414"/>
                <a:gd name="T65" fmla="*/ 180 h 538"/>
                <a:gd name="T66" fmla="*/ 348 w 414"/>
                <a:gd name="T67" fmla="*/ 198 h 538"/>
                <a:gd name="T68" fmla="*/ 350 w 414"/>
                <a:gd name="T69" fmla="*/ 222 h 538"/>
                <a:gd name="T70" fmla="*/ 348 w 414"/>
                <a:gd name="T71" fmla="*/ 240 h 538"/>
                <a:gd name="T72" fmla="*/ 340 w 414"/>
                <a:gd name="T73" fmla="*/ 278 h 538"/>
                <a:gd name="T74" fmla="*/ 346 w 414"/>
                <a:gd name="T75" fmla="*/ 296 h 538"/>
                <a:gd name="T76" fmla="*/ 356 w 414"/>
                <a:gd name="T77" fmla="*/ 308 h 538"/>
                <a:gd name="T78" fmla="*/ 350 w 414"/>
                <a:gd name="T79" fmla="*/ 306 h 538"/>
                <a:gd name="T80" fmla="*/ 318 w 414"/>
                <a:gd name="T81" fmla="*/ 312 h 538"/>
                <a:gd name="T82" fmla="*/ 318 w 414"/>
                <a:gd name="T83" fmla="*/ 336 h 538"/>
                <a:gd name="T84" fmla="*/ 296 w 414"/>
                <a:gd name="T85" fmla="*/ 354 h 538"/>
                <a:gd name="T86" fmla="*/ 288 w 414"/>
                <a:gd name="T87" fmla="*/ 384 h 538"/>
                <a:gd name="T88" fmla="*/ 268 w 414"/>
                <a:gd name="T89" fmla="*/ 408 h 538"/>
                <a:gd name="T90" fmla="*/ 228 w 414"/>
                <a:gd name="T91" fmla="*/ 416 h 538"/>
                <a:gd name="T92" fmla="*/ 240 w 414"/>
                <a:gd name="T93" fmla="*/ 440 h 538"/>
                <a:gd name="T94" fmla="*/ 218 w 414"/>
                <a:gd name="T95" fmla="*/ 450 h 538"/>
                <a:gd name="T96" fmla="*/ 184 w 414"/>
                <a:gd name="T97" fmla="*/ 480 h 538"/>
                <a:gd name="T98" fmla="*/ 166 w 414"/>
                <a:gd name="T99" fmla="*/ 514 h 538"/>
                <a:gd name="T100" fmla="*/ 150 w 414"/>
                <a:gd name="T101" fmla="*/ 528 h 53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14" h="538">
                  <a:moveTo>
                    <a:pt x="136" y="538"/>
                  </a:moveTo>
                  <a:lnTo>
                    <a:pt x="136" y="538"/>
                  </a:lnTo>
                  <a:lnTo>
                    <a:pt x="136" y="532"/>
                  </a:lnTo>
                  <a:lnTo>
                    <a:pt x="134" y="526"/>
                  </a:lnTo>
                  <a:lnTo>
                    <a:pt x="128" y="516"/>
                  </a:lnTo>
                  <a:lnTo>
                    <a:pt x="122" y="508"/>
                  </a:lnTo>
                  <a:lnTo>
                    <a:pt x="116" y="504"/>
                  </a:lnTo>
                  <a:lnTo>
                    <a:pt x="116" y="498"/>
                  </a:lnTo>
                  <a:lnTo>
                    <a:pt x="58" y="426"/>
                  </a:lnTo>
                  <a:lnTo>
                    <a:pt x="40" y="422"/>
                  </a:lnTo>
                  <a:lnTo>
                    <a:pt x="26" y="420"/>
                  </a:lnTo>
                  <a:lnTo>
                    <a:pt x="12" y="420"/>
                  </a:lnTo>
                  <a:lnTo>
                    <a:pt x="2" y="418"/>
                  </a:lnTo>
                  <a:lnTo>
                    <a:pt x="0" y="402"/>
                  </a:lnTo>
                  <a:lnTo>
                    <a:pt x="0" y="386"/>
                  </a:lnTo>
                  <a:lnTo>
                    <a:pt x="6" y="360"/>
                  </a:lnTo>
                  <a:lnTo>
                    <a:pt x="8" y="352"/>
                  </a:lnTo>
                  <a:lnTo>
                    <a:pt x="10" y="346"/>
                  </a:lnTo>
                  <a:lnTo>
                    <a:pt x="10" y="332"/>
                  </a:lnTo>
                  <a:lnTo>
                    <a:pt x="10" y="318"/>
                  </a:lnTo>
                  <a:lnTo>
                    <a:pt x="8" y="306"/>
                  </a:lnTo>
                  <a:lnTo>
                    <a:pt x="40" y="270"/>
                  </a:lnTo>
                  <a:lnTo>
                    <a:pt x="44" y="246"/>
                  </a:lnTo>
                  <a:lnTo>
                    <a:pt x="42" y="214"/>
                  </a:lnTo>
                  <a:lnTo>
                    <a:pt x="42" y="200"/>
                  </a:lnTo>
                  <a:lnTo>
                    <a:pt x="44" y="194"/>
                  </a:lnTo>
                  <a:lnTo>
                    <a:pt x="46" y="190"/>
                  </a:lnTo>
                  <a:lnTo>
                    <a:pt x="60" y="182"/>
                  </a:lnTo>
                  <a:lnTo>
                    <a:pt x="74" y="174"/>
                  </a:lnTo>
                  <a:lnTo>
                    <a:pt x="94" y="152"/>
                  </a:lnTo>
                  <a:lnTo>
                    <a:pt x="102" y="134"/>
                  </a:lnTo>
                  <a:lnTo>
                    <a:pt x="102" y="116"/>
                  </a:lnTo>
                  <a:lnTo>
                    <a:pt x="96" y="104"/>
                  </a:lnTo>
                  <a:lnTo>
                    <a:pt x="94" y="94"/>
                  </a:lnTo>
                  <a:lnTo>
                    <a:pt x="92" y="88"/>
                  </a:lnTo>
                  <a:lnTo>
                    <a:pt x="94" y="82"/>
                  </a:lnTo>
                  <a:lnTo>
                    <a:pt x="98" y="76"/>
                  </a:lnTo>
                  <a:lnTo>
                    <a:pt x="104" y="72"/>
                  </a:lnTo>
                  <a:lnTo>
                    <a:pt x="120" y="60"/>
                  </a:lnTo>
                  <a:lnTo>
                    <a:pt x="132" y="58"/>
                  </a:lnTo>
                  <a:lnTo>
                    <a:pt x="144" y="56"/>
                  </a:lnTo>
                  <a:lnTo>
                    <a:pt x="158" y="54"/>
                  </a:lnTo>
                  <a:lnTo>
                    <a:pt x="172" y="48"/>
                  </a:lnTo>
                  <a:lnTo>
                    <a:pt x="182" y="40"/>
                  </a:lnTo>
                  <a:lnTo>
                    <a:pt x="190" y="28"/>
                  </a:lnTo>
                  <a:lnTo>
                    <a:pt x="198" y="14"/>
                  </a:lnTo>
                  <a:lnTo>
                    <a:pt x="204" y="2"/>
                  </a:lnTo>
                  <a:lnTo>
                    <a:pt x="210" y="0"/>
                  </a:lnTo>
                  <a:lnTo>
                    <a:pt x="216" y="0"/>
                  </a:lnTo>
                  <a:lnTo>
                    <a:pt x="224" y="2"/>
                  </a:lnTo>
                  <a:lnTo>
                    <a:pt x="232" y="6"/>
                  </a:lnTo>
                  <a:lnTo>
                    <a:pt x="236" y="16"/>
                  </a:lnTo>
                  <a:lnTo>
                    <a:pt x="238" y="28"/>
                  </a:lnTo>
                  <a:lnTo>
                    <a:pt x="246" y="52"/>
                  </a:lnTo>
                  <a:lnTo>
                    <a:pt x="250" y="64"/>
                  </a:lnTo>
                  <a:lnTo>
                    <a:pt x="258" y="76"/>
                  </a:lnTo>
                  <a:lnTo>
                    <a:pt x="266" y="86"/>
                  </a:lnTo>
                  <a:lnTo>
                    <a:pt x="280" y="96"/>
                  </a:lnTo>
                  <a:lnTo>
                    <a:pt x="336" y="100"/>
                  </a:lnTo>
                  <a:lnTo>
                    <a:pt x="342" y="94"/>
                  </a:lnTo>
                  <a:lnTo>
                    <a:pt x="350" y="92"/>
                  </a:lnTo>
                  <a:lnTo>
                    <a:pt x="366" y="86"/>
                  </a:lnTo>
                  <a:lnTo>
                    <a:pt x="386" y="86"/>
                  </a:lnTo>
                  <a:lnTo>
                    <a:pt x="404" y="84"/>
                  </a:lnTo>
                  <a:lnTo>
                    <a:pt x="414" y="90"/>
                  </a:lnTo>
                  <a:lnTo>
                    <a:pt x="398" y="104"/>
                  </a:lnTo>
                  <a:lnTo>
                    <a:pt x="392" y="112"/>
                  </a:lnTo>
                  <a:lnTo>
                    <a:pt x="384" y="124"/>
                  </a:lnTo>
                  <a:lnTo>
                    <a:pt x="382" y="156"/>
                  </a:lnTo>
                  <a:lnTo>
                    <a:pt x="362" y="154"/>
                  </a:lnTo>
                  <a:lnTo>
                    <a:pt x="342" y="154"/>
                  </a:lnTo>
                  <a:lnTo>
                    <a:pt x="336" y="158"/>
                  </a:lnTo>
                  <a:lnTo>
                    <a:pt x="330" y="162"/>
                  </a:lnTo>
                  <a:lnTo>
                    <a:pt x="326" y="168"/>
                  </a:lnTo>
                  <a:lnTo>
                    <a:pt x="328" y="180"/>
                  </a:lnTo>
                  <a:lnTo>
                    <a:pt x="338" y="186"/>
                  </a:lnTo>
                  <a:lnTo>
                    <a:pt x="348" y="198"/>
                  </a:lnTo>
                  <a:lnTo>
                    <a:pt x="364" y="208"/>
                  </a:lnTo>
                  <a:lnTo>
                    <a:pt x="350" y="222"/>
                  </a:lnTo>
                  <a:lnTo>
                    <a:pt x="350" y="230"/>
                  </a:lnTo>
                  <a:lnTo>
                    <a:pt x="348" y="240"/>
                  </a:lnTo>
                  <a:lnTo>
                    <a:pt x="342" y="258"/>
                  </a:lnTo>
                  <a:lnTo>
                    <a:pt x="342" y="268"/>
                  </a:lnTo>
                  <a:lnTo>
                    <a:pt x="340" y="278"/>
                  </a:lnTo>
                  <a:lnTo>
                    <a:pt x="342" y="286"/>
                  </a:lnTo>
                  <a:lnTo>
                    <a:pt x="346" y="296"/>
                  </a:lnTo>
                  <a:lnTo>
                    <a:pt x="356" y="304"/>
                  </a:lnTo>
                  <a:lnTo>
                    <a:pt x="356" y="308"/>
                  </a:lnTo>
                  <a:lnTo>
                    <a:pt x="350" y="306"/>
                  </a:lnTo>
                  <a:lnTo>
                    <a:pt x="322" y="306"/>
                  </a:lnTo>
                  <a:lnTo>
                    <a:pt x="318" y="312"/>
                  </a:lnTo>
                  <a:lnTo>
                    <a:pt x="318" y="318"/>
                  </a:lnTo>
                  <a:lnTo>
                    <a:pt x="320" y="324"/>
                  </a:lnTo>
                  <a:lnTo>
                    <a:pt x="318" y="336"/>
                  </a:lnTo>
                  <a:lnTo>
                    <a:pt x="304" y="346"/>
                  </a:lnTo>
                  <a:lnTo>
                    <a:pt x="296" y="354"/>
                  </a:lnTo>
                  <a:lnTo>
                    <a:pt x="292" y="364"/>
                  </a:lnTo>
                  <a:lnTo>
                    <a:pt x="288" y="384"/>
                  </a:lnTo>
                  <a:lnTo>
                    <a:pt x="278" y="396"/>
                  </a:lnTo>
                  <a:lnTo>
                    <a:pt x="268" y="408"/>
                  </a:lnTo>
                  <a:lnTo>
                    <a:pt x="232" y="410"/>
                  </a:lnTo>
                  <a:lnTo>
                    <a:pt x="228" y="416"/>
                  </a:lnTo>
                  <a:lnTo>
                    <a:pt x="228" y="422"/>
                  </a:lnTo>
                  <a:lnTo>
                    <a:pt x="230" y="430"/>
                  </a:lnTo>
                  <a:lnTo>
                    <a:pt x="240" y="440"/>
                  </a:lnTo>
                  <a:lnTo>
                    <a:pt x="228" y="444"/>
                  </a:lnTo>
                  <a:lnTo>
                    <a:pt x="218" y="450"/>
                  </a:lnTo>
                  <a:lnTo>
                    <a:pt x="208" y="456"/>
                  </a:lnTo>
                  <a:lnTo>
                    <a:pt x="200" y="464"/>
                  </a:lnTo>
                  <a:lnTo>
                    <a:pt x="184" y="480"/>
                  </a:lnTo>
                  <a:lnTo>
                    <a:pt x="168" y="500"/>
                  </a:lnTo>
                  <a:lnTo>
                    <a:pt x="166" y="514"/>
                  </a:lnTo>
                  <a:lnTo>
                    <a:pt x="158" y="522"/>
                  </a:lnTo>
                  <a:lnTo>
                    <a:pt x="150" y="528"/>
                  </a:lnTo>
                  <a:lnTo>
                    <a:pt x="136" y="538"/>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13" name="Freeform 16"/>
            <p:cNvSpPr/>
            <p:nvPr/>
          </p:nvSpPr>
          <p:spPr bwMode="auto">
            <a:xfrm>
              <a:off x="4689702" y="4830146"/>
              <a:ext cx="961288" cy="842464"/>
            </a:xfrm>
            <a:custGeom>
              <a:avLst/>
              <a:gdLst>
                <a:gd name="T0" fmla="*/ 210 w 606"/>
                <a:gd name="T1" fmla="*/ 516 h 532"/>
                <a:gd name="T2" fmla="*/ 172 w 606"/>
                <a:gd name="T3" fmla="*/ 494 h 532"/>
                <a:gd name="T4" fmla="*/ 126 w 606"/>
                <a:gd name="T5" fmla="*/ 498 h 532"/>
                <a:gd name="T6" fmla="*/ 96 w 606"/>
                <a:gd name="T7" fmla="*/ 530 h 532"/>
                <a:gd name="T8" fmla="*/ 104 w 606"/>
                <a:gd name="T9" fmla="*/ 494 h 532"/>
                <a:gd name="T10" fmla="*/ 62 w 606"/>
                <a:gd name="T11" fmla="*/ 432 h 532"/>
                <a:gd name="T12" fmla="*/ 84 w 606"/>
                <a:gd name="T13" fmla="*/ 356 h 532"/>
                <a:gd name="T14" fmla="*/ 88 w 606"/>
                <a:gd name="T15" fmla="*/ 336 h 532"/>
                <a:gd name="T16" fmla="*/ 70 w 606"/>
                <a:gd name="T17" fmla="*/ 304 h 532"/>
                <a:gd name="T18" fmla="*/ 20 w 606"/>
                <a:gd name="T19" fmla="*/ 314 h 532"/>
                <a:gd name="T20" fmla="*/ 6 w 606"/>
                <a:gd name="T21" fmla="*/ 302 h 532"/>
                <a:gd name="T22" fmla="*/ 0 w 606"/>
                <a:gd name="T23" fmla="*/ 278 h 532"/>
                <a:gd name="T24" fmla="*/ 10 w 606"/>
                <a:gd name="T25" fmla="*/ 240 h 532"/>
                <a:gd name="T26" fmla="*/ 60 w 606"/>
                <a:gd name="T27" fmla="*/ 218 h 532"/>
                <a:gd name="T28" fmla="*/ 90 w 606"/>
                <a:gd name="T29" fmla="*/ 226 h 532"/>
                <a:gd name="T30" fmla="*/ 134 w 606"/>
                <a:gd name="T31" fmla="*/ 234 h 532"/>
                <a:gd name="T32" fmla="*/ 158 w 606"/>
                <a:gd name="T33" fmla="*/ 214 h 532"/>
                <a:gd name="T34" fmla="*/ 174 w 606"/>
                <a:gd name="T35" fmla="*/ 194 h 532"/>
                <a:gd name="T36" fmla="*/ 252 w 606"/>
                <a:gd name="T37" fmla="*/ 204 h 532"/>
                <a:gd name="T38" fmla="*/ 264 w 606"/>
                <a:gd name="T39" fmla="*/ 182 h 532"/>
                <a:gd name="T40" fmla="*/ 266 w 606"/>
                <a:gd name="T41" fmla="*/ 146 h 532"/>
                <a:gd name="T42" fmla="*/ 196 w 606"/>
                <a:gd name="T43" fmla="*/ 108 h 532"/>
                <a:gd name="T44" fmla="*/ 192 w 606"/>
                <a:gd name="T45" fmla="*/ 88 h 532"/>
                <a:gd name="T46" fmla="*/ 216 w 606"/>
                <a:gd name="T47" fmla="*/ 78 h 532"/>
                <a:gd name="T48" fmla="*/ 278 w 606"/>
                <a:gd name="T49" fmla="*/ 102 h 532"/>
                <a:gd name="T50" fmla="*/ 326 w 606"/>
                <a:gd name="T51" fmla="*/ 88 h 532"/>
                <a:gd name="T52" fmla="*/ 378 w 606"/>
                <a:gd name="T53" fmla="*/ 44 h 532"/>
                <a:gd name="T54" fmla="*/ 390 w 606"/>
                <a:gd name="T55" fmla="*/ 14 h 532"/>
                <a:gd name="T56" fmla="*/ 414 w 606"/>
                <a:gd name="T57" fmla="*/ 0 h 532"/>
                <a:gd name="T58" fmla="*/ 444 w 606"/>
                <a:gd name="T59" fmla="*/ 10 h 532"/>
                <a:gd name="T60" fmla="*/ 468 w 606"/>
                <a:gd name="T61" fmla="*/ 66 h 532"/>
                <a:gd name="T62" fmla="*/ 526 w 606"/>
                <a:gd name="T63" fmla="*/ 130 h 532"/>
                <a:gd name="T64" fmla="*/ 562 w 606"/>
                <a:gd name="T65" fmla="*/ 154 h 532"/>
                <a:gd name="T66" fmla="*/ 564 w 606"/>
                <a:gd name="T67" fmla="*/ 196 h 532"/>
                <a:gd name="T68" fmla="*/ 534 w 606"/>
                <a:gd name="T69" fmla="*/ 216 h 532"/>
                <a:gd name="T70" fmla="*/ 506 w 606"/>
                <a:gd name="T71" fmla="*/ 246 h 532"/>
                <a:gd name="T72" fmla="*/ 532 w 606"/>
                <a:gd name="T73" fmla="*/ 258 h 532"/>
                <a:gd name="T74" fmla="*/ 568 w 606"/>
                <a:gd name="T75" fmla="*/ 326 h 532"/>
                <a:gd name="T76" fmla="*/ 592 w 606"/>
                <a:gd name="T77" fmla="*/ 356 h 532"/>
                <a:gd name="T78" fmla="*/ 590 w 606"/>
                <a:gd name="T79" fmla="*/ 380 h 532"/>
                <a:gd name="T80" fmla="*/ 546 w 606"/>
                <a:gd name="T81" fmla="*/ 408 h 532"/>
                <a:gd name="T82" fmla="*/ 482 w 606"/>
                <a:gd name="T83" fmla="*/ 460 h 532"/>
                <a:gd name="T84" fmla="*/ 434 w 606"/>
                <a:gd name="T85" fmla="*/ 472 h 532"/>
                <a:gd name="T86" fmla="*/ 392 w 606"/>
                <a:gd name="T87" fmla="*/ 456 h 532"/>
                <a:gd name="T88" fmla="*/ 358 w 606"/>
                <a:gd name="T89" fmla="*/ 436 h 532"/>
                <a:gd name="T90" fmla="*/ 332 w 606"/>
                <a:gd name="T91" fmla="*/ 442 h 532"/>
                <a:gd name="T92" fmla="*/ 302 w 606"/>
                <a:gd name="T93" fmla="*/ 492 h 532"/>
                <a:gd name="T94" fmla="*/ 266 w 606"/>
                <a:gd name="T95" fmla="*/ 528 h 532"/>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606" h="532">
                  <a:moveTo>
                    <a:pt x="240" y="532"/>
                  </a:moveTo>
                  <a:lnTo>
                    <a:pt x="240" y="532"/>
                  </a:lnTo>
                  <a:lnTo>
                    <a:pt x="222" y="524"/>
                  </a:lnTo>
                  <a:lnTo>
                    <a:pt x="210" y="516"/>
                  </a:lnTo>
                  <a:lnTo>
                    <a:pt x="202" y="508"/>
                  </a:lnTo>
                  <a:lnTo>
                    <a:pt x="194" y="502"/>
                  </a:lnTo>
                  <a:lnTo>
                    <a:pt x="172" y="494"/>
                  </a:lnTo>
                  <a:lnTo>
                    <a:pt x="152" y="494"/>
                  </a:lnTo>
                  <a:lnTo>
                    <a:pt x="138" y="494"/>
                  </a:lnTo>
                  <a:lnTo>
                    <a:pt x="126" y="498"/>
                  </a:lnTo>
                  <a:lnTo>
                    <a:pt x="112" y="508"/>
                  </a:lnTo>
                  <a:lnTo>
                    <a:pt x="96" y="530"/>
                  </a:lnTo>
                  <a:lnTo>
                    <a:pt x="96" y="518"/>
                  </a:lnTo>
                  <a:lnTo>
                    <a:pt x="98" y="508"/>
                  </a:lnTo>
                  <a:lnTo>
                    <a:pt x="104" y="494"/>
                  </a:lnTo>
                  <a:lnTo>
                    <a:pt x="106" y="452"/>
                  </a:lnTo>
                  <a:lnTo>
                    <a:pt x="62" y="432"/>
                  </a:lnTo>
                  <a:lnTo>
                    <a:pt x="64" y="420"/>
                  </a:lnTo>
                  <a:lnTo>
                    <a:pt x="68" y="410"/>
                  </a:lnTo>
                  <a:lnTo>
                    <a:pt x="84" y="356"/>
                  </a:lnTo>
                  <a:lnTo>
                    <a:pt x="88" y="352"/>
                  </a:lnTo>
                  <a:lnTo>
                    <a:pt x="88" y="346"/>
                  </a:lnTo>
                  <a:lnTo>
                    <a:pt x="88" y="336"/>
                  </a:lnTo>
                  <a:lnTo>
                    <a:pt x="84" y="320"/>
                  </a:lnTo>
                  <a:lnTo>
                    <a:pt x="70" y="304"/>
                  </a:lnTo>
                  <a:lnTo>
                    <a:pt x="58" y="306"/>
                  </a:lnTo>
                  <a:lnTo>
                    <a:pt x="46" y="308"/>
                  </a:lnTo>
                  <a:lnTo>
                    <a:pt x="20" y="314"/>
                  </a:lnTo>
                  <a:lnTo>
                    <a:pt x="14" y="314"/>
                  </a:lnTo>
                  <a:lnTo>
                    <a:pt x="10" y="310"/>
                  </a:lnTo>
                  <a:lnTo>
                    <a:pt x="8" y="308"/>
                  </a:lnTo>
                  <a:lnTo>
                    <a:pt x="6" y="302"/>
                  </a:lnTo>
                  <a:lnTo>
                    <a:pt x="6" y="294"/>
                  </a:lnTo>
                  <a:lnTo>
                    <a:pt x="6" y="290"/>
                  </a:lnTo>
                  <a:lnTo>
                    <a:pt x="0" y="278"/>
                  </a:lnTo>
                  <a:lnTo>
                    <a:pt x="2" y="262"/>
                  </a:lnTo>
                  <a:lnTo>
                    <a:pt x="4" y="250"/>
                  </a:lnTo>
                  <a:lnTo>
                    <a:pt x="10" y="240"/>
                  </a:lnTo>
                  <a:lnTo>
                    <a:pt x="16" y="234"/>
                  </a:lnTo>
                  <a:lnTo>
                    <a:pt x="24" y="228"/>
                  </a:lnTo>
                  <a:lnTo>
                    <a:pt x="34" y="224"/>
                  </a:lnTo>
                  <a:lnTo>
                    <a:pt x="60" y="218"/>
                  </a:lnTo>
                  <a:lnTo>
                    <a:pt x="74" y="218"/>
                  </a:lnTo>
                  <a:lnTo>
                    <a:pt x="90" y="226"/>
                  </a:lnTo>
                  <a:lnTo>
                    <a:pt x="106" y="232"/>
                  </a:lnTo>
                  <a:lnTo>
                    <a:pt x="114" y="234"/>
                  </a:lnTo>
                  <a:lnTo>
                    <a:pt x="124" y="236"/>
                  </a:lnTo>
                  <a:lnTo>
                    <a:pt x="134" y="234"/>
                  </a:lnTo>
                  <a:lnTo>
                    <a:pt x="144" y="230"/>
                  </a:lnTo>
                  <a:lnTo>
                    <a:pt x="158" y="214"/>
                  </a:lnTo>
                  <a:lnTo>
                    <a:pt x="164" y="196"/>
                  </a:lnTo>
                  <a:lnTo>
                    <a:pt x="174" y="194"/>
                  </a:lnTo>
                  <a:lnTo>
                    <a:pt x="178" y="198"/>
                  </a:lnTo>
                  <a:lnTo>
                    <a:pt x="186" y="200"/>
                  </a:lnTo>
                  <a:lnTo>
                    <a:pt x="206" y="202"/>
                  </a:lnTo>
                  <a:lnTo>
                    <a:pt x="252" y="204"/>
                  </a:lnTo>
                  <a:lnTo>
                    <a:pt x="258" y="196"/>
                  </a:lnTo>
                  <a:lnTo>
                    <a:pt x="262" y="190"/>
                  </a:lnTo>
                  <a:lnTo>
                    <a:pt x="264" y="182"/>
                  </a:lnTo>
                  <a:lnTo>
                    <a:pt x="266" y="174"/>
                  </a:lnTo>
                  <a:lnTo>
                    <a:pt x="266" y="160"/>
                  </a:lnTo>
                  <a:lnTo>
                    <a:pt x="266" y="146"/>
                  </a:lnTo>
                  <a:lnTo>
                    <a:pt x="256" y="136"/>
                  </a:lnTo>
                  <a:lnTo>
                    <a:pt x="248" y="130"/>
                  </a:lnTo>
                  <a:lnTo>
                    <a:pt x="230" y="120"/>
                  </a:lnTo>
                  <a:lnTo>
                    <a:pt x="196" y="108"/>
                  </a:lnTo>
                  <a:lnTo>
                    <a:pt x="194" y="100"/>
                  </a:lnTo>
                  <a:lnTo>
                    <a:pt x="192" y="94"/>
                  </a:lnTo>
                  <a:lnTo>
                    <a:pt x="192" y="88"/>
                  </a:lnTo>
                  <a:lnTo>
                    <a:pt x="194" y="84"/>
                  </a:lnTo>
                  <a:lnTo>
                    <a:pt x="198" y="82"/>
                  </a:lnTo>
                  <a:lnTo>
                    <a:pt x="202" y="80"/>
                  </a:lnTo>
                  <a:lnTo>
                    <a:pt x="216" y="78"/>
                  </a:lnTo>
                  <a:lnTo>
                    <a:pt x="238" y="94"/>
                  </a:lnTo>
                  <a:lnTo>
                    <a:pt x="278" y="102"/>
                  </a:lnTo>
                  <a:lnTo>
                    <a:pt x="294" y="100"/>
                  </a:lnTo>
                  <a:lnTo>
                    <a:pt x="310" y="96"/>
                  </a:lnTo>
                  <a:lnTo>
                    <a:pt x="326" y="88"/>
                  </a:lnTo>
                  <a:lnTo>
                    <a:pt x="342" y="80"/>
                  </a:lnTo>
                  <a:lnTo>
                    <a:pt x="356" y="68"/>
                  </a:lnTo>
                  <a:lnTo>
                    <a:pt x="368" y="56"/>
                  </a:lnTo>
                  <a:lnTo>
                    <a:pt x="378" y="44"/>
                  </a:lnTo>
                  <a:lnTo>
                    <a:pt x="386" y="30"/>
                  </a:lnTo>
                  <a:lnTo>
                    <a:pt x="388" y="22"/>
                  </a:lnTo>
                  <a:lnTo>
                    <a:pt x="390" y="14"/>
                  </a:lnTo>
                  <a:lnTo>
                    <a:pt x="394" y="8"/>
                  </a:lnTo>
                  <a:lnTo>
                    <a:pt x="400" y="4"/>
                  </a:lnTo>
                  <a:lnTo>
                    <a:pt x="406" y="2"/>
                  </a:lnTo>
                  <a:lnTo>
                    <a:pt x="414" y="0"/>
                  </a:lnTo>
                  <a:lnTo>
                    <a:pt x="432" y="0"/>
                  </a:lnTo>
                  <a:lnTo>
                    <a:pt x="438" y="4"/>
                  </a:lnTo>
                  <a:lnTo>
                    <a:pt x="444" y="10"/>
                  </a:lnTo>
                  <a:lnTo>
                    <a:pt x="450" y="16"/>
                  </a:lnTo>
                  <a:lnTo>
                    <a:pt x="456" y="24"/>
                  </a:lnTo>
                  <a:lnTo>
                    <a:pt x="464" y="44"/>
                  </a:lnTo>
                  <a:lnTo>
                    <a:pt x="468" y="66"/>
                  </a:lnTo>
                  <a:lnTo>
                    <a:pt x="494" y="98"/>
                  </a:lnTo>
                  <a:lnTo>
                    <a:pt x="508" y="114"/>
                  </a:lnTo>
                  <a:lnTo>
                    <a:pt x="526" y="130"/>
                  </a:lnTo>
                  <a:lnTo>
                    <a:pt x="558" y="142"/>
                  </a:lnTo>
                  <a:lnTo>
                    <a:pt x="562" y="154"/>
                  </a:lnTo>
                  <a:lnTo>
                    <a:pt x="566" y="170"/>
                  </a:lnTo>
                  <a:lnTo>
                    <a:pt x="566" y="178"/>
                  </a:lnTo>
                  <a:lnTo>
                    <a:pt x="566" y="188"/>
                  </a:lnTo>
                  <a:lnTo>
                    <a:pt x="564" y="196"/>
                  </a:lnTo>
                  <a:lnTo>
                    <a:pt x="558" y="204"/>
                  </a:lnTo>
                  <a:lnTo>
                    <a:pt x="546" y="210"/>
                  </a:lnTo>
                  <a:lnTo>
                    <a:pt x="534" y="216"/>
                  </a:lnTo>
                  <a:lnTo>
                    <a:pt x="516" y="222"/>
                  </a:lnTo>
                  <a:lnTo>
                    <a:pt x="510" y="228"/>
                  </a:lnTo>
                  <a:lnTo>
                    <a:pt x="506" y="234"/>
                  </a:lnTo>
                  <a:lnTo>
                    <a:pt x="506" y="246"/>
                  </a:lnTo>
                  <a:lnTo>
                    <a:pt x="506" y="262"/>
                  </a:lnTo>
                  <a:lnTo>
                    <a:pt x="518" y="262"/>
                  </a:lnTo>
                  <a:lnTo>
                    <a:pt x="532" y="258"/>
                  </a:lnTo>
                  <a:lnTo>
                    <a:pt x="572" y="256"/>
                  </a:lnTo>
                  <a:lnTo>
                    <a:pt x="568" y="326"/>
                  </a:lnTo>
                  <a:lnTo>
                    <a:pt x="572" y="334"/>
                  </a:lnTo>
                  <a:lnTo>
                    <a:pt x="576" y="340"/>
                  </a:lnTo>
                  <a:lnTo>
                    <a:pt x="592" y="356"/>
                  </a:lnTo>
                  <a:lnTo>
                    <a:pt x="606" y="378"/>
                  </a:lnTo>
                  <a:lnTo>
                    <a:pt x="590" y="380"/>
                  </a:lnTo>
                  <a:lnTo>
                    <a:pt x="576" y="384"/>
                  </a:lnTo>
                  <a:lnTo>
                    <a:pt x="554" y="398"/>
                  </a:lnTo>
                  <a:lnTo>
                    <a:pt x="546" y="408"/>
                  </a:lnTo>
                  <a:lnTo>
                    <a:pt x="538" y="416"/>
                  </a:lnTo>
                  <a:lnTo>
                    <a:pt x="520" y="430"/>
                  </a:lnTo>
                  <a:lnTo>
                    <a:pt x="500" y="444"/>
                  </a:lnTo>
                  <a:lnTo>
                    <a:pt x="482" y="460"/>
                  </a:lnTo>
                  <a:lnTo>
                    <a:pt x="466" y="464"/>
                  </a:lnTo>
                  <a:lnTo>
                    <a:pt x="450" y="470"/>
                  </a:lnTo>
                  <a:lnTo>
                    <a:pt x="434" y="472"/>
                  </a:lnTo>
                  <a:lnTo>
                    <a:pt x="420" y="472"/>
                  </a:lnTo>
                  <a:lnTo>
                    <a:pt x="392" y="456"/>
                  </a:lnTo>
                  <a:lnTo>
                    <a:pt x="376" y="440"/>
                  </a:lnTo>
                  <a:lnTo>
                    <a:pt x="372" y="438"/>
                  </a:lnTo>
                  <a:lnTo>
                    <a:pt x="368" y="436"/>
                  </a:lnTo>
                  <a:lnTo>
                    <a:pt x="358" y="436"/>
                  </a:lnTo>
                  <a:lnTo>
                    <a:pt x="342" y="436"/>
                  </a:lnTo>
                  <a:lnTo>
                    <a:pt x="336" y="438"/>
                  </a:lnTo>
                  <a:lnTo>
                    <a:pt x="332" y="442"/>
                  </a:lnTo>
                  <a:lnTo>
                    <a:pt x="330" y="464"/>
                  </a:lnTo>
                  <a:lnTo>
                    <a:pt x="302" y="492"/>
                  </a:lnTo>
                  <a:lnTo>
                    <a:pt x="290" y="506"/>
                  </a:lnTo>
                  <a:lnTo>
                    <a:pt x="278" y="522"/>
                  </a:lnTo>
                  <a:lnTo>
                    <a:pt x="266" y="528"/>
                  </a:lnTo>
                  <a:lnTo>
                    <a:pt x="256" y="530"/>
                  </a:lnTo>
                  <a:lnTo>
                    <a:pt x="240" y="532"/>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14" name="Freeform 17"/>
            <p:cNvSpPr/>
            <p:nvPr/>
          </p:nvSpPr>
          <p:spPr bwMode="auto">
            <a:xfrm>
              <a:off x="5507878" y="4654632"/>
              <a:ext cx="855977" cy="1012578"/>
            </a:xfrm>
            <a:custGeom>
              <a:avLst/>
              <a:gdLst>
                <a:gd name="T0" fmla="*/ 324 w 538"/>
                <a:gd name="T1" fmla="*/ 632 h 638"/>
                <a:gd name="T2" fmla="*/ 306 w 538"/>
                <a:gd name="T3" fmla="*/ 628 h 638"/>
                <a:gd name="T4" fmla="*/ 282 w 538"/>
                <a:gd name="T5" fmla="*/ 636 h 638"/>
                <a:gd name="T6" fmla="*/ 272 w 538"/>
                <a:gd name="T7" fmla="*/ 608 h 638"/>
                <a:gd name="T8" fmla="*/ 258 w 538"/>
                <a:gd name="T9" fmla="*/ 594 h 638"/>
                <a:gd name="T10" fmla="*/ 234 w 538"/>
                <a:gd name="T11" fmla="*/ 594 h 638"/>
                <a:gd name="T12" fmla="*/ 234 w 538"/>
                <a:gd name="T13" fmla="*/ 580 h 638"/>
                <a:gd name="T14" fmla="*/ 268 w 538"/>
                <a:gd name="T15" fmla="*/ 508 h 638"/>
                <a:gd name="T16" fmla="*/ 240 w 538"/>
                <a:gd name="T17" fmla="*/ 472 h 638"/>
                <a:gd name="T18" fmla="*/ 226 w 538"/>
                <a:gd name="T19" fmla="*/ 452 h 638"/>
                <a:gd name="T20" fmla="*/ 204 w 538"/>
                <a:gd name="T21" fmla="*/ 448 h 638"/>
                <a:gd name="T22" fmla="*/ 172 w 538"/>
                <a:gd name="T23" fmla="*/ 456 h 638"/>
                <a:gd name="T24" fmla="*/ 132 w 538"/>
                <a:gd name="T25" fmla="*/ 486 h 638"/>
                <a:gd name="T26" fmla="*/ 98 w 538"/>
                <a:gd name="T27" fmla="*/ 488 h 638"/>
                <a:gd name="T28" fmla="*/ 86 w 538"/>
                <a:gd name="T29" fmla="*/ 458 h 638"/>
                <a:gd name="T30" fmla="*/ 68 w 538"/>
                <a:gd name="T31" fmla="*/ 442 h 638"/>
                <a:gd name="T32" fmla="*/ 64 w 538"/>
                <a:gd name="T33" fmla="*/ 354 h 638"/>
                <a:gd name="T34" fmla="*/ 14 w 538"/>
                <a:gd name="T35" fmla="*/ 358 h 638"/>
                <a:gd name="T36" fmla="*/ 0 w 538"/>
                <a:gd name="T37" fmla="*/ 352 h 638"/>
                <a:gd name="T38" fmla="*/ 8 w 538"/>
                <a:gd name="T39" fmla="*/ 340 h 638"/>
                <a:gd name="T40" fmla="*/ 32 w 538"/>
                <a:gd name="T41" fmla="*/ 334 h 638"/>
                <a:gd name="T42" fmla="*/ 54 w 538"/>
                <a:gd name="T43" fmla="*/ 312 h 638"/>
                <a:gd name="T44" fmla="*/ 62 w 538"/>
                <a:gd name="T45" fmla="*/ 284 h 638"/>
                <a:gd name="T46" fmla="*/ 46 w 538"/>
                <a:gd name="T47" fmla="*/ 154 h 638"/>
                <a:gd name="T48" fmla="*/ 40 w 538"/>
                <a:gd name="T49" fmla="*/ 130 h 638"/>
                <a:gd name="T50" fmla="*/ 64 w 538"/>
                <a:gd name="T51" fmla="*/ 108 h 638"/>
                <a:gd name="T52" fmla="*/ 80 w 538"/>
                <a:gd name="T53" fmla="*/ 78 h 638"/>
                <a:gd name="T54" fmla="*/ 114 w 538"/>
                <a:gd name="T55" fmla="*/ 56 h 638"/>
                <a:gd name="T56" fmla="*/ 142 w 538"/>
                <a:gd name="T57" fmla="*/ 58 h 638"/>
                <a:gd name="T58" fmla="*/ 158 w 538"/>
                <a:gd name="T59" fmla="*/ 54 h 638"/>
                <a:gd name="T60" fmla="*/ 168 w 538"/>
                <a:gd name="T61" fmla="*/ 42 h 638"/>
                <a:gd name="T62" fmla="*/ 158 w 538"/>
                <a:gd name="T63" fmla="*/ 14 h 638"/>
                <a:gd name="T64" fmla="*/ 156 w 538"/>
                <a:gd name="T65" fmla="*/ 4 h 638"/>
                <a:gd name="T66" fmla="*/ 174 w 538"/>
                <a:gd name="T67" fmla="*/ 2 h 638"/>
                <a:gd name="T68" fmla="*/ 210 w 538"/>
                <a:gd name="T69" fmla="*/ 12 h 638"/>
                <a:gd name="T70" fmla="*/ 274 w 538"/>
                <a:gd name="T71" fmla="*/ 34 h 638"/>
                <a:gd name="T72" fmla="*/ 312 w 538"/>
                <a:gd name="T73" fmla="*/ 56 h 638"/>
                <a:gd name="T74" fmla="*/ 372 w 538"/>
                <a:gd name="T75" fmla="*/ 68 h 638"/>
                <a:gd name="T76" fmla="*/ 392 w 538"/>
                <a:gd name="T77" fmla="*/ 44 h 638"/>
                <a:gd name="T78" fmla="*/ 420 w 538"/>
                <a:gd name="T79" fmla="*/ 60 h 638"/>
                <a:gd name="T80" fmla="*/ 450 w 538"/>
                <a:gd name="T81" fmla="*/ 82 h 638"/>
                <a:gd name="T82" fmla="*/ 482 w 538"/>
                <a:gd name="T83" fmla="*/ 100 h 638"/>
                <a:gd name="T84" fmla="*/ 514 w 538"/>
                <a:gd name="T85" fmla="*/ 134 h 638"/>
                <a:gd name="T86" fmla="*/ 522 w 538"/>
                <a:gd name="T87" fmla="*/ 180 h 638"/>
                <a:gd name="T88" fmla="*/ 516 w 538"/>
                <a:gd name="T89" fmla="*/ 214 h 638"/>
                <a:gd name="T90" fmla="*/ 486 w 538"/>
                <a:gd name="T91" fmla="*/ 248 h 638"/>
                <a:gd name="T92" fmla="*/ 480 w 538"/>
                <a:gd name="T93" fmla="*/ 286 h 638"/>
                <a:gd name="T94" fmla="*/ 494 w 538"/>
                <a:gd name="T95" fmla="*/ 320 h 638"/>
                <a:gd name="T96" fmla="*/ 502 w 538"/>
                <a:gd name="T97" fmla="*/ 344 h 638"/>
                <a:gd name="T98" fmla="*/ 522 w 538"/>
                <a:gd name="T99" fmla="*/ 414 h 638"/>
                <a:gd name="T100" fmla="*/ 532 w 538"/>
                <a:gd name="T101" fmla="*/ 440 h 638"/>
                <a:gd name="T102" fmla="*/ 528 w 538"/>
                <a:gd name="T103" fmla="*/ 472 h 638"/>
                <a:gd name="T104" fmla="*/ 538 w 538"/>
                <a:gd name="T105" fmla="*/ 536 h 638"/>
                <a:gd name="T106" fmla="*/ 426 w 538"/>
                <a:gd name="T107" fmla="*/ 540 h 638"/>
                <a:gd name="T108" fmla="*/ 428 w 538"/>
                <a:gd name="T109" fmla="*/ 558 h 638"/>
                <a:gd name="T110" fmla="*/ 446 w 538"/>
                <a:gd name="T111" fmla="*/ 580 h 638"/>
                <a:gd name="T112" fmla="*/ 436 w 538"/>
                <a:gd name="T113" fmla="*/ 598 h 638"/>
                <a:gd name="T114" fmla="*/ 402 w 538"/>
                <a:gd name="T115" fmla="*/ 568 h 638"/>
                <a:gd name="T116" fmla="*/ 368 w 538"/>
                <a:gd name="T117" fmla="*/ 566 h 638"/>
                <a:gd name="T118" fmla="*/ 348 w 538"/>
                <a:gd name="T119" fmla="*/ 604 h 638"/>
                <a:gd name="T120" fmla="*/ 336 w 538"/>
                <a:gd name="T121" fmla="*/ 634 h 6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38" h="638">
                  <a:moveTo>
                    <a:pt x="332" y="638"/>
                  </a:moveTo>
                  <a:lnTo>
                    <a:pt x="332" y="638"/>
                  </a:lnTo>
                  <a:lnTo>
                    <a:pt x="324" y="632"/>
                  </a:lnTo>
                  <a:lnTo>
                    <a:pt x="318" y="630"/>
                  </a:lnTo>
                  <a:lnTo>
                    <a:pt x="312" y="628"/>
                  </a:lnTo>
                  <a:lnTo>
                    <a:pt x="306" y="628"/>
                  </a:lnTo>
                  <a:lnTo>
                    <a:pt x="294" y="632"/>
                  </a:lnTo>
                  <a:lnTo>
                    <a:pt x="282" y="636"/>
                  </a:lnTo>
                  <a:lnTo>
                    <a:pt x="274" y="620"/>
                  </a:lnTo>
                  <a:lnTo>
                    <a:pt x="272" y="608"/>
                  </a:lnTo>
                  <a:lnTo>
                    <a:pt x="270" y="600"/>
                  </a:lnTo>
                  <a:lnTo>
                    <a:pt x="264" y="596"/>
                  </a:lnTo>
                  <a:lnTo>
                    <a:pt x="258" y="594"/>
                  </a:lnTo>
                  <a:lnTo>
                    <a:pt x="252" y="592"/>
                  </a:lnTo>
                  <a:lnTo>
                    <a:pt x="246" y="592"/>
                  </a:lnTo>
                  <a:lnTo>
                    <a:pt x="234" y="594"/>
                  </a:lnTo>
                  <a:lnTo>
                    <a:pt x="234" y="580"/>
                  </a:lnTo>
                  <a:lnTo>
                    <a:pt x="254" y="542"/>
                  </a:lnTo>
                  <a:lnTo>
                    <a:pt x="264" y="524"/>
                  </a:lnTo>
                  <a:lnTo>
                    <a:pt x="268" y="508"/>
                  </a:lnTo>
                  <a:lnTo>
                    <a:pt x="246" y="484"/>
                  </a:lnTo>
                  <a:lnTo>
                    <a:pt x="240" y="472"/>
                  </a:lnTo>
                  <a:lnTo>
                    <a:pt x="236" y="462"/>
                  </a:lnTo>
                  <a:lnTo>
                    <a:pt x="226" y="452"/>
                  </a:lnTo>
                  <a:lnTo>
                    <a:pt x="218" y="448"/>
                  </a:lnTo>
                  <a:lnTo>
                    <a:pt x="212" y="448"/>
                  </a:lnTo>
                  <a:lnTo>
                    <a:pt x="204" y="448"/>
                  </a:lnTo>
                  <a:lnTo>
                    <a:pt x="172" y="456"/>
                  </a:lnTo>
                  <a:lnTo>
                    <a:pt x="162" y="466"/>
                  </a:lnTo>
                  <a:lnTo>
                    <a:pt x="152" y="472"/>
                  </a:lnTo>
                  <a:lnTo>
                    <a:pt x="132" y="486"/>
                  </a:lnTo>
                  <a:lnTo>
                    <a:pt x="98" y="488"/>
                  </a:lnTo>
                  <a:lnTo>
                    <a:pt x="96" y="478"/>
                  </a:lnTo>
                  <a:lnTo>
                    <a:pt x="94" y="470"/>
                  </a:lnTo>
                  <a:lnTo>
                    <a:pt x="86" y="458"/>
                  </a:lnTo>
                  <a:lnTo>
                    <a:pt x="76" y="448"/>
                  </a:lnTo>
                  <a:lnTo>
                    <a:pt x="68" y="442"/>
                  </a:lnTo>
                  <a:lnTo>
                    <a:pt x="64" y="432"/>
                  </a:lnTo>
                  <a:lnTo>
                    <a:pt x="64" y="354"/>
                  </a:lnTo>
                  <a:lnTo>
                    <a:pt x="28" y="356"/>
                  </a:lnTo>
                  <a:lnTo>
                    <a:pt x="14" y="358"/>
                  </a:lnTo>
                  <a:lnTo>
                    <a:pt x="0" y="362"/>
                  </a:lnTo>
                  <a:lnTo>
                    <a:pt x="0" y="352"/>
                  </a:lnTo>
                  <a:lnTo>
                    <a:pt x="2" y="346"/>
                  </a:lnTo>
                  <a:lnTo>
                    <a:pt x="4" y="344"/>
                  </a:lnTo>
                  <a:lnTo>
                    <a:pt x="8" y="340"/>
                  </a:lnTo>
                  <a:lnTo>
                    <a:pt x="18" y="338"/>
                  </a:lnTo>
                  <a:lnTo>
                    <a:pt x="32" y="334"/>
                  </a:lnTo>
                  <a:lnTo>
                    <a:pt x="38" y="330"/>
                  </a:lnTo>
                  <a:lnTo>
                    <a:pt x="44" y="326"/>
                  </a:lnTo>
                  <a:lnTo>
                    <a:pt x="54" y="312"/>
                  </a:lnTo>
                  <a:lnTo>
                    <a:pt x="60" y="298"/>
                  </a:lnTo>
                  <a:lnTo>
                    <a:pt x="62" y="284"/>
                  </a:lnTo>
                  <a:lnTo>
                    <a:pt x="48" y="224"/>
                  </a:lnTo>
                  <a:lnTo>
                    <a:pt x="46" y="154"/>
                  </a:lnTo>
                  <a:lnTo>
                    <a:pt x="40" y="130"/>
                  </a:lnTo>
                  <a:lnTo>
                    <a:pt x="46" y="126"/>
                  </a:lnTo>
                  <a:lnTo>
                    <a:pt x="54" y="120"/>
                  </a:lnTo>
                  <a:lnTo>
                    <a:pt x="64" y="108"/>
                  </a:lnTo>
                  <a:lnTo>
                    <a:pt x="72" y="94"/>
                  </a:lnTo>
                  <a:lnTo>
                    <a:pt x="80" y="78"/>
                  </a:lnTo>
                  <a:lnTo>
                    <a:pt x="94" y="68"/>
                  </a:lnTo>
                  <a:lnTo>
                    <a:pt x="108" y="60"/>
                  </a:lnTo>
                  <a:lnTo>
                    <a:pt x="114" y="56"/>
                  </a:lnTo>
                  <a:lnTo>
                    <a:pt x="122" y="56"/>
                  </a:lnTo>
                  <a:lnTo>
                    <a:pt x="132" y="56"/>
                  </a:lnTo>
                  <a:lnTo>
                    <a:pt x="142" y="58"/>
                  </a:lnTo>
                  <a:lnTo>
                    <a:pt x="150" y="58"/>
                  </a:lnTo>
                  <a:lnTo>
                    <a:pt x="158" y="54"/>
                  </a:lnTo>
                  <a:lnTo>
                    <a:pt x="164" y="50"/>
                  </a:lnTo>
                  <a:lnTo>
                    <a:pt x="168" y="42"/>
                  </a:lnTo>
                  <a:lnTo>
                    <a:pt x="166" y="30"/>
                  </a:lnTo>
                  <a:lnTo>
                    <a:pt x="164" y="20"/>
                  </a:lnTo>
                  <a:lnTo>
                    <a:pt x="158" y="14"/>
                  </a:lnTo>
                  <a:lnTo>
                    <a:pt x="152" y="10"/>
                  </a:lnTo>
                  <a:lnTo>
                    <a:pt x="156" y="4"/>
                  </a:lnTo>
                  <a:lnTo>
                    <a:pt x="160" y="2"/>
                  </a:lnTo>
                  <a:lnTo>
                    <a:pt x="166" y="0"/>
                  </a:lnTo>
                  <a:lnTo>
                    <a:pt x="174" y="2"/>
                  </a:lnTo>
                  <a:lnTo>
                    <a:pt x="192" y="6"/>
                  </a:lnTo>
                  <a:lnTo>
                    <a:pt x="210" y="12"/>
                  </a:lnTo>
                  <a:lnTo>
                    <a:pt x="238" y="16"/>
                  </a:lnTo>
                  <a:lnTo>
                    <a:pt x="274" y="34"/>
                  </a:lnTo>
                  <a:lnTo>
                    <a:pt x="292" y="44"/>
                  </a:lnTo>
                  <a:lnTo>
                    <a:pt x="312" y="56"/>
                  </a:lnTo>
                  <a:lnTo>
                    <a:pt x="342" y="68"/>
                  </a:lnTo>
                  <a:lnTo>
                    <a:pt x="372" y="68"/>
                  </a:lnTo>
                  <a:lnTo>
                    <a:pt x="392" y="44"/>
                  </a:lnTo>
                  <a:lnTo>
                    <a:pt x="400" y="46"/>
                  </a:lnTo>
                  <a:lnTo>
                    <a:pt x="410" y="52"/>
                  </a:lnTo>
                  <a:lnTo>
                    <a:pt x="420" y="60"/>
                  </a:lnTo>
                  <a:lnTo>
                    <a:pt x="430" y="72"/>
                  </a:lnTo>
                  <a:lnTo>
                    <a:pt x="450" y="82"/>
                  </a:lnTo>
                  <a:lnTo>
                    <a:pt x="466" y="90"/>
                  </a:lnTo>
                  <a:lnTo>
                    <a:pt x="482" y="100"/>
                  </a:lnTo>
                  <a:lnTo>
                    <a:pt x="500" y="116"/>
                  </a:lnTo>
                  <a:lnTo>
                    <a:pt x="514" y="134"/>
                  </a:lnTo>
                  <a:lnTo>
                    <a:pt x="520" y="152"/>
                  </a:lnTo>
                  <a:lnTo>
                    <a:pt x="522" y="170"/>
                  </a:lnTo>
                  <a:lnTo>
                    <a:pt x="522" y="180"/>
                  </a:lnTo>
                  <a:lnTo>
                    <a:pt x="522" y="190"/>
                  </a:lnTo>
                  <a:lnTo>
                    <a:pt x="520" y="202"/>
                  </a:lnTo>
                  <a:lnTo>
                    <a:pt x="516" y="214"/>
                  </a:lnTo>
                  <a:lnTo>
                    <a:pt x="494" y="238"/>
                  </a:lnTo>
                  <a:lnTo>
                    <a:pt x="486" y="248"/>
                  </a:lnTo>
                  <a:lnTo>
                    <a:pt x="482" y="260"/>
                  </a:lnTo>
                  <a:lnTo>
                    <a:pt x="480" y="272"/>
                  </a:lnTo>
                  <a:lnTo>
                    <a:pt x="480" y="286"/>
                  </a:lnTo>
                  <a:lnTo>
                    <a:pt x="486" y="302"/>
                  </a:lnTo>
                  <a:lnTo>
                    <a:pt x="494" y="320"/>
                  </a:lnTo>
                  <a:lnTo>
                    <a:pt x="500" y="340"/>
                  </a:lnTo>
                  <a:lnTo>
                    <a:pt x="502" y="344"/>
                  </a:lnTo>
                  <a:lnTo>
                    <a:pt x="506" y="352"/>
                  </a:lnTo>
                  <a:lnTo>
                    <a:pt x="512" y="372"/>
                  </a:lnTo>
                  <a:lnTo>
                    <a:pt x="522" y="414"/>
                  </a:lnTo>
                  <a:lnTo>
                    <a:pt x="530" y="428"/>
                  </a:lnTo>
                  <a:lnTo>
                    <a:pt x="532" y="440"/>
                  </a:lnTo>
                  <a:lnTo>
                    <a:pt x="532" y="454"/>
                  </a:lnTo>
                  <a:lnTo>
                    <a:pt x="528" y="472"/>
                  </a:lnTo>
                  <a:lnTo>
                    <a:pt x="528" y="500"/>
                  </a:lnTo>
                  <a:lnTo>
                    <a:pt x="532" y="518"/>
                  </a:lnTo>
                  <a:lnTo>
                    <a:pt x="538" y="536"/>
                  </a:lnTo>
                  <a:lnTo>
                    <a:pt x="426" y="540"/>
                  </a:lnTo>
                  <a:lnTo>
                    <a:pt x="424" y="544"/>
                  </a:lnTo>
                  <a:lnTo>
                    <a:pt x="424" y="548"/>
                  </a:lnTo>
                  <a:lnTo>
                    <a:pt x="428" y="558"/>
                  </a:lnTo>
                  <a:lnTo>
                    <a:pt x="438" y="570"/>
                  </a:lnTo>
                  <a:lnTo>
                    <a:pt x="446" y="580"/>
                  </a:lnTo>
                  <a:lnTo>
                    <a:pt x="442" y="598"/>
                  </a:lnTo>
                  <a:lnTo>
                    <a:pt x="436" y="598"/>
                  </a:lnTo>
                  <a:lnTo>
                    <a:pt x="428" y="594"/>
                  </a:lnTo>
                  <a:lnTo>
                    <a:pt x="416" y="584"/>
                  </a:lnTo>
                  <a:lnTo>
                    <a:pt x="402" y="568"/>
                  </a:lnTo>
                  <a:lnTo>
                    <a:pt x="368" y="566"/>
                  </a:lnTo>
                  <a:lnTo>
                    <a:pt x="350" y="594"/>
                  </a:lnTo>
                  <a:lnTo>
                    <a:pt x="348" y="604"/>
                  </a:lnTo>
                  <a:lnTo>
                    <a:pt x="346" y="616"/>
                  </a:lnTo>
                  <a:lnTo>
                    <a:pt x="340" y="628"/>
                  </a:lnTo>
                  <a:lnTo>
                    <a:pt x="336" y="634"/>
                  </a:lnTo>
                  <a:lnTo>
                    <a:pt x="332" y="638"/>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15" name="Freeform 18"/>
            <p:cNvSpPr/>
            <p:nvPr/>
          </p:nvSpPr>
          <p:spPr bwMode="auto">
            <a:xfrm>
              <a:off x="6285549" y="4597929"/>
              <a:ext cx="739868" cy="1055780"/>
            </a:xfrm>
            <a:custGeom>
              <a:avLst/>
              <a:gdLst>
                <a:gd name="T0" fmla="*/ 112 w 466"/>
                <a:gd name="T1" fmla="*/ 660 h 666"/>
                <a:gd name="T2" fmla="*/ 94 w 466"/>
                <a:gd name="T3" fmla="*/ 656 h 666"/>
                <a:gd name="T4" fmla="*/ 134 w 466"/>
                <a:gd name="T5" fmla="*/ 598 h 666"/>
                <a:gd name="T6" fmla="*/ 128 w 466"/>
                <a:gd name="T7" fmla="*/ 566 h 666"/>
                <a:gd name="T8" fmla="*/ 104 w 466"/>
                <a:gd name="T9" fmla="*/ 568 h 666"/>
                <a:gd name="T10" fmla="*/ 88 w 466"/>
                <a:gd name="T11" fmla="*/ 576 h 666"/>
                <a:gd name="T12" fmla="*/ 48 w 466"/>
                <a:gd name="T13" fmla="*/ 536 h 666"/>
                <a:gd name="T14" fmla="*/ 52 w 466"/>
                <a:gd name="T15" fmla="*/ 494 h 666"/>
                <a:gd name="T16" fmla="*/ 52 w 466"/>
                <a:gd name="T17" fmla="*/ 456 h 666"/>
                <a:gd name="T18" fmla="*/ 42 w 466"/>
                <a:gd name="T19" fmla="*/ 446 h 666"/>
                <a:gd name="T20" fmla="*/ 30 w 466"/>
                <a:gd name="T21" fmla="*/ 398 h 666"/>
                <a:gd name="T22" fmla="*/ 16 w 466"/>
                <a:gd name="T23" fmla="*/ 356 h 666"/>
                <a:gd name="T24" fmla="*/ 2 w 466"/>
                <a:gd name="T25" fmla="*/ 316 h 666"/>
                <a:gd name="T26" fmla="*/ 6 w 466"/>
                <a:gd name="T27" fmla="*/ 292 h 666"/>
                <a:gd name="T28" fmla="*/ 16 w 466"/>
                <a:gd name="T29" fmla="*/ 280 h 666"/>
                <a:gd name="T30" fmla="*/ 42 w 466"/>
                <a:gd name="T31" fmla="*/ 240 h 666"/>
                <a:gd name="T32" fmla="*/ 42 w 466"/>
                <a:gd name="T33" fmla="*/ 188 h 666"/>
                <a:gd name="T34" fmla="*/ 22 w 466"/>
                <a:gd name="T35" fmla="*/ 146 h 666"/>
                <a:gd name="T36" fmla="*/ 46 w 466"/>
                <a:gd name="T37" fmla="*/ 126 h 666"/>
                <a:gd name="T38" fmla="*/ 78 w 466"/>
                <a:gd name="T39" fmla="*/ 116 h 666"/>
                <a:gd name="T40" fmla="*/ 88 w 466"/>
                <a:gd name="T41" fmla="*/ 114 h 666"/>
                <a:gd name="T42" fmla="*/ 102 w 466"/>
                <a:gd name="T43" fmla="*/ 98 h 666"/>
                <a:gd name="T44" fmla="*/ 160 w 466"/>
                <a:gd name="T45" fmla="*/ 60 h 666"/>
                <a:gd name="T46" fmla="*/ 176 w 466"/>
                <a:gd name="T47" fmla="*/ 46 h 666"/>
                <a:gd name="T48" fmla="*/ 226 w 466"/>
                <a:gd name="T49" fmla="*/ 32 h 666"/>
                <a:gd name="T50" fmla="*/ 250 w 466"/>
                <a:gd name="T51" fmla="*/ 22 h 666"/>
                <a:gd name="T52" fmla="*/ 260 w 466"/>
                <a:gd name="T53" fmla="*/ 2 h 666"/>
                <a:gd name="T54" fmla="*/ 284 w 466"/>
                <a:gd name="T55" fmla="*/ 0 h 666"/>
                <a:gd name="T56" fmla="*/ 292 w 466"/>
                <a:gd name="T57" fmla="*/ 52 h 666"/>
                <a:gd name="T58" fmla="*/ 314 w 466"/>
                <a:gd name="T59" fmla="*/ 56 h 666"/>
                <a:gd name="T60" fmla="*/ 326 w 466"/>
                <a:gd name="T61" fmla="*/ 34 h 666"/>
                <a:gd name="T62" fmla="*/ 334 w 466"/>
                <a:gd name="T63" fmla="*/ 14 h 666"/>
                <a:gd name="T64" fmla="*/ 344 w 466"/>
                <a:gd name="T65" fmla="*/ 36 h 666"/>
                <a:gd name="T66" fmla="*/ 362 w 466"/>
                <a:gd name="T67" fmla="*/ 50 h 666"/>
                <a:gd name="T68" fmla="*/ 384 w 466"/>
                <a:gd name="T69" fmla="*/ 54 h 666"/>
                <a:gd name="T70" fmla="*/ 424 w 466"/>
                <a:gd name="T71" fmla="*/ 42 h 666"/>
                <a:gd name="T72" fmla="*/ 442 w 466"/>
                <a:gd name="T73" fmla="*/ 42 h 666"/>
                <a:gd name="T74" fmla="*/ 422 w 466"/>
                <a:gd name="T75" fmla="*/ 66 h 666"/>
                <a:gd name="T76" fmla="*/ 414 w 466"/>
                <a:gd name="T77" fmla="*/ 88 h 666"/>
                <a:gd name="T78" fmla="*/ 428 w 466"/>
                <a:gd name="T79" fmla="*/ 112 h 666"/>
                <a:gd name="T80" fmla="*/ 466 w 466"/>
                <a:gd name="T81" fmla="*/ 168 h 666"/>
                <a:gd name="T82" fmla="*/ 464 w 466"/>
                <a:gd name="T83" fmla="*/ 192 h 666"/>
                <a:gd name="T84" fmla="*/ 450 w 466"/>
                <a:gd name="T85" fmla="*/ 218 h 666"/>
                <a:gd name="T86" fmla="*/ 430 w 466"/>
                <a:gd name="T87" fmla="*/ 236 h 666"/>
                <a:gd name="T88" fmla="*/ 396 w 466"/>
                <a:gd name="T89" fmla="*/ 244 h 666"/>
                <a:gd name="T90" fmla="*/ 376 w 466"/>
                <a:gd name="T91" fmla="*/ 250 h 666"/>
                <a:gd name="T92" fmla="*/ 348 w 466"/>
                <a:gd name="T93" fmla="*/ 276 h 666"/>
                <a:gd name="T94" fmla="*/ 348 w 466"/>
                <a:gd name="T95" fmla="*/ 304 h 666"/>
                <a:gd name="T96" fmla="*/ 354 w 466"/>
                <a:gd name="T97" fmla="*/ 332 h 666"/>
                <a:gd name="T98" fmla="*/ 328 w 466"/>
                <a:gd name="T99" fmla="*/ 366 h 666"/>
                <a:gd name="T100" fmla="*/ 302 w 466"/>
                <a:gd name="T101" fmla="*/ 386 h 666"/>
                <a:gd name="T102" fmla="*/ 296 w 466"/>
                <a:gd name="T103" fmla="*/ 408 h 666"/>
                <a:gd name="T104" fmla="*/ 292 w 466"/>
                <a:gd name="T105" fmla="*/ 468 h 666"/>
                <a:gd name="T106" fmla="*/ 270 w 466"/>
                <a:gd name="T107" fmla="*/ 490 h 666"/>
                <a:gd name="T108" fmla="*/ 264 w 466"/>
                <a:gd name="T109" fmla="*/ 522 h 666"/>
                <a:gd name="T110" fmla="*/ 266 w 466"/>
                <a:gd name="T111" fmla="*/ 546 h 666"/>
                <a:gd name="T112" fmla="*/ 254 w 466"/>
                <a:gd name="T113" fmla="*/ 596 h 666"/>
                <a:gd name="T114" fmla="*/ 260 w 466"/>
                <a:gd name="T115" fmla="*/ 630 h 666"/>
                <a:gd name="T116" fmla="*/ 224 w 466"/>
                <a:gd name="T117" fmla="*/ 650 h 666"/>
                <a:gd name="T118" fmla="*/ 196 w 466"/>
                <a:gd name="T119" fmla="*/ 636 h 666"/>
                <a:gd name="T120" fmla="*/ 168 w 466"/>
                <a:gd name="T121" fmla="*/ 646 h 666"/>
                <a:gd name="T122" fmla="*/ 134 w 466"/>
                <a:gd name="T123" fmla="*/ 660 h 66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466" h="666">
                  <a:moveTo>
                    <a:pt x="118" y="666"/>
                  </a:moveTo>
                  <a:lnTo>
                    <a:pt x="118" y="666"/>
                  </a:lnTo>
                  <a:lnTo>
                    <a:pt x="112" y="660"/>
                  </a:lnTo>
                  <a:lnTo>
                    <a:pt x="106" y="658"/>
                  </a:lnTo>
                  <a:lnTo>
                    <a:pt x="94" y="656"/>
                  </a:lnTo>
                  <a:lnTo>
                    <a:pt x="94" y="650"/>
                  </a:lnTo>
                  <a:lnTo>
                    <a:pt x="134" y="598"/>
                  </a:lnTo>
                  <a:lnTo>
                    <a:pt x="132" y="578"/>
                  </a:lnTo>
                  <a:lnTo>
                    <a:pt x="128" y="566"/>
                  </a:lnTo>
                  <a:lnTo>
                    <a:pt x="114" y="566"/>
                  </a:lnTo>
                  <a:lnTo>
                    <a:pt x="104" y="568"/>
                  </a:lnTo>
                  <a:lnTo>
                    <a:pt x="96" y="572"/>
                  </a:lnTo>
                  <a:lnTo>
                    <a:pt x="88" y="576"/>
                  </a:lnTo>
                  <a:lnTo>
                    <a:pt x="60" y="576"/>
                  </a:lnTo>
                  <a:lnTo>
                    <a:pt x="48" y="536"/>
                  </a:lnTo>
                  <a:lnTo>
                    <a:pt x="50" y="514"/>
                  </a:lnTo>
                  <a:lnTo>
                    <a:pt x="52" y="494"/>
                  </a:lnTo>
                  <a:lnTo>
                    <a:pt x="54" y="474"/>
                  </a:lnTo>
                  <a:lnTo>
                    <a:pt x="52" y="466"/>
                  </a:lnTo>
                  <a:lnTo>
                    <a:pt x="52" y="456"/>
                  </a:lnTo>
                  <a:lnTo>
                    <a:pt x="42" y="446"/>
                  </a:lnTo>
                  <a:lnTo>
                    <a:pt x="40" y="434"/>
                  </a:lnTo>
                  <a:lnTo>
                    <a:pt x="38" y="422"/>
                  </a:lnTo>
                  <a:lnTo>
                    <a:pt x="30" y="398"/>
                  </a:lnTo>
                  <a:lnTo>
                    <a:pt x="22" y="376"/>
                  </a:lnTo>
                  <a:lnTo>
                    <a:pt x="16" y="356"/>
                  </a:lnTo>
                  <a:lnTo>
                    <a:pt x="6" y="334"/>
                  </a:lnTo>
                  <a:lnTo>
                    <a:pt x="4" y="326"/>
                  </a:lnTo>
                  <a:lnTo>
                    <a:pt x="2" y="316"/>
                  </a:lnTo>
                  <a:lnTo>
                    <a:pt x="0" y="308"/>
                  </a:lnTo>
                  <a:lnTo>
                    <a:pt x="2" y="300"/>
                  </a:lnTo>
                  <a:lnTo>
                    <a:pt x="6" y="292"/>
                  </a:lnTo>
                  <a:lnTo>
                    <a:pt x="12" y="282"/>
                  </a:lnTo>
                  <a:lnTo>
                    <a:pt x="16" y="280"/>
                  </a:lnTo>
                  <a:lnTo>
                    <a:pt x="20" y="276"/>
                  </a:lnTo>
                  <a:lnTo>
                    <a:pt x="30" y="264"/>
                  </a:lnTo>
                  <a:lnTo>
                    <a:pt x="42" y="240"/>
                  </a:lnTo>
                  <a:lnTo>
                    <a:pt x="42" y="188"/>
                  </a:lnTo>
                  <a:lnTo>
                    <a:pt x="30" y="156"/>
                  </a:lnTo>
                  <a:lnTo>
                    <a:pt x="22" y="146"/>
                  </a:lnTo>
                  <a:lnTo>
                    <a:pt x="46" y="126"/>
                  </a:lnTo>
                  <a:lnTo>
                    <a:pt x="62" y="122"/>
                  </a:lnTo>
                  <a:lnTo>
                    <a:pt x="74" y="118"/>
                  </a:lnTo>
                  <a:lnTo>
                    <a:pt x="78" y="116"/>
                  </a:lnTo>
                  <a:lnTo>
                    <a:pt x="80" y="114"/>
                  </a:lnTo>
                  <a:lnTo>
                    <a:pt x="88" y="114"/>
                  </a:lnTo>
                  <a:lnTo>
                    <a:pt x="94" y="106"/>
                  </a:lnTo>
                  <a:lnTo>
                    <a:pt x="102" y="98"/>
                  </a:lnTo>
                  <a:lnTo>
                    <a:pt x="122" y="84"/>
                  </a:lnTo>
                  <a:lnTo>
                    <a:pt x="142" y="72"/>
                  </a:lnTo>
                  <a:lnTo>
                    <a:pt x="160" y="60"/>
                  </a:lnTo>
                  <a:lnTo>
                    <a:pt x="168" y="52"/>
                  </a:lnTo>
                  <a:lnTo>
                    <a:pt x="176" y="46"/>
                  </a:lnTo>
                  <a:lnTo>
                    <a:pt x="188" y="42"/>
                  </a:lnTo>
                  <a:lnTo>
                    <a:pt x="200" y="38"/>
                  </a:lnTo>
                  <a:lnTo>
                    <a:pt x="226" y="32"/>
                  </a:lnTo>
                  <a:lnTo>
                    <a:pt x="238" y="28"/>
                  </a:lnTo>
                  <a:lnTo>
                    <a:pt x="250" y="22"/>
                  </a:lnTo>
                  <a:lnTo>
                    <a:pt x="256" y="8"/>
                  </a:lnTo>
                  <a:lnTo>
                    <a:pt x="258" y="4"/>
                  </a:lnTo>
                  <a:lnTo>
                    <a:pt x="260" y="2"/>
                  </a:lnTo>
                  <a:lnTo>
                    <a:pt x="270" y="0"/>
                  </a:lnTo>
                  <a:lnTo>
                    <a:pt x="284" y="0"/>
                  </a:lnTo>
                  <a:lnTo>
                    <a:pt x="286" y="48"/>
                  </a:lnTo>
                  <a:lnTo>
                    <a:pt x="292" y="52"/>
                  </a:lnTo>
                  <a:lnTo>
                    <a:pt x="298" y="54"/>
                  </a:lnTo>
                  <a:lnTo>
                    <a:pt x="314" y="56"/>
                  </a:lnTo>
                  <a:lnTo>
                    <a:pt x="320" y="50"/>
                  </a:lnTo>
                  <a:lnTo>
                    <a:pt x="322" y="44"/>
                  </a:lnTo>
                  <a:lnTo>
                    <a:pt x="326" y="34"/>
                  </a:lnTo>
                  <a:lnTo>
                    <a:pt x="330" y="22"/>
                  </a:lnTo>
                  <a:lnTo>
                    <a:pt x="332" y="18"/>
                  </a:lnTo>
                  <a:lnTo>
                    <a:pt x="334" y="14"/>
                  </a:lnTo>
                  <a:lnTo>
                    <a:pt x="338" y="24"/>
                  </a:lnTo>
                  <a:lnTo>
                    <a:pt x="344" y="36"/>
                  </a:lnTo>
                  <a:lnTo>
                    <a:pt x="350" y="42"/>
                  </a:lnTo>
                  <a:lnTo>
                    <a:pt x="356" y="46"/>
                  </a:lnTo>
                  <a:lnTo>
                    <a:pt x="362" y="50"/>
                  </a:lnTo>
                  <a:lnTo>
                    <a:pt x="370" y="54"/>
                  </a:lnTo>
                  <a:lnTo>
                    <a:pt x="384" y="54"/>
                  </a:lnTo>
                  <a:lnTo>
                    <a:pt x="396" y="52"/>
                  </a:lnTo>
                  <a:lnTo>
                    <a:pt x="410" y="48"/>
                  </a:lnTo>
                  <a:lnTo>
                    <a:pt x="424" y="42"/>
                  </a:lnTo>
                  <a:lnTo>
                    <a:pt x="442" y="42"/>
                  </a:lnTo>
                  <a:lnTo>
                    <a:pt x="438" y="48"/>
                  </a:lnTo>
                  <a:lnTo>
                    <a:pt x="432" y="54"/>
                  </a:lnTo>
                  <a:lnTo>
                    <a:pt x="422" y="66"/>
                  </a:lnTo>
                  <a:lnTo>
                    <a:pt x="418" y="74"/>
                  </a:lnTo>
                  <a:lnTo>
                    <a:pt x="414" y="80"/>
                  </a:lnTo>
                  <a:lnTo>
                    <a:pt x="414" y="88"/>
                  </a:lnTo>
                  <a:lnTo>
                    <a:pt x="414" y="96"/>
                  </a:lnTo>
                  <a:lnTo>
                    <a:pt x="428" y="112"/>
                  </a:lnTo>
                  <a:lnTo>
                    <a:pt x="440" y="128"/>
                  </a:lnTo>
                  <a:lnTo>
                    <a:pt x="452" y="146"/>
                  </a:lnTo>
                  <a:lnTo>
                    <a:pt x="466" y="168"/>
                  </a:lnTo>
                  <a:lnTo>
                    <a:pt x="464" y="192"/>
                  </a:lnTo>
                  <a:lnTo>
                    <a:pt x="460" y="196"/>
                  </a:lnTo>
                  <a:lnTo>
                    <a:pt x="456" y="202"/>
                  </a:lnTo>
                  <a:lnTo>
                    <a:pt x="450" y="218"/>
                  </a:lnTo>
                  <a:lnTo>
                    <a:pt x="440" y="228"/>
                  </a:lnTo>
                  <a:lnTo>
                    <a:pt x="430" y="236"/>
                  </a:lnTo>
                  <a:lnTo>
                    <a:pt x="422" y="240"/>
                  </a:lnTo>
                  <a:lnTo>
                    <a:pt x="414" y="242"/>
                  </a:lnTo>
                  <a:lnTo>
                    <a:pt x="396" y="244"/>
                  </a:lnTo>
                  <a:lnTo>
                    <a:pt x="386" y="246"/>
                  </a:lnTo>
                  <a:lnTo>
                    <a:pt x="376" y="250"/>
                  </a:lnTo>
                  <a:lnTo>
                    <a:pt x="360" y="262"/>
                  </a:lnTo>
                  <a:lnTo>
                    <a:pt x="352" y="272"/>
                  </a:lnTo>
                  <a:lnTo>
                    <a:pt x="348" y="276"/>
                  </a:lnTo>
                  <a:lnTo>
                    <a:pt x="348" y="282"/>
                  </a:lnTo>
                  <a:lnTo>
                    <a:pt x="348" y="304"/>
                  </a:lnTo>
                  <a:lnTo>
                    <a:pt x="354" y="312"/>
                  </a:lnTo>
                  <a:lnTo>
                    <a:pt x="356" y="322"/>
                  </a:lnTo>
                  <a:lnTo>
                    <a:pt x="354" y="332"/>
                  </a:lnTo>
                  <a:lnTo>
                    <a:pt x="350" y="344"/>
                  </a:lnTo>
                  <a:lnTo>
                    <a:pt x="328" y="366"/>
                  </a:lnTo>
                  <a:lnTo>
                    <a:pt x="308" y="382"/>
                  </a:lnTo>
                  <a:lnTo>
                    <a:pt x="302" y="386"/>
                  </a:lnTo>
                  <a:lnTo>
                    <a:pt x="298" y="392"/>
                  </a:lnTo>
                  <a:lnTo>
                    <a:pt x="296" y="400"/>
                  </a:lnTo>
                  <a:lnTo>
                    <a:pt x="296" y="408"/>
                  </a:lnTo>
                  <a:lnTo>
                    <a:pt x="300" y="440"/>
                  </a:lnTo>
                  <a:lnTo>
                    <a:pt x="292" y="468"/>
                  </a:lnTo>
                  <a:lnTo>
                    <a:pt x="278" y="480"/>
                  </a:lnTo>
                  <a:lnTo>
                    <a:pt x="270" y="490"/>
                  </a:lnTo>
                  <a:lnTo>
                    <a:pt x="266" y="496"/>
                  </a:lnTo>
                  <a:lnTo>
                    <a:pt x="264" y="502"/>
                  </a:lnTo>
                  <a:lnTo>
                    <a:pt x="264" y="522"/>
                  </a:lnTo>
                  <a:lnTo>
                    <a:pt x="266" y="546"/>
                  </a:lnTo>
                  <a:lnTo>
                    <a:pt x="262" y="560"/>
                  </a:lnTo>
                  <a:lnTo>
                    <a:pt x="256" y="576"/>
                  </a:lnTo>
                  <a:lnTo>
                    <a:pt x="254" y="596"/>
                  </a:lnTo>
                  <a:lnTo>
                    <a:pt x="254" y="614"/>
                  </a:lnTo>
                  <a:lnTo>
                    <a:pt x="260" y="630"/>
                  </a:lnTo>
                  <a:lnTo>
                    <a:pt x="224" y="650"/>
                  </a:lnTo>
                  <a:lnTo>
                    <a:pt x="216" y="642"/>
                  </a:lnTo>
                  <a:lnTo>
                    <a:pt x="206" y="638"/>
                  </a:lnTo>
                  <a:lnTo>
                    <a:pt x="196" y="636"/>
                  </a:lnTo>
                  <a:lnTo>
                    <a:pt x="188" y="638"/>
                  </a:lnTo>
                  <a:lnTo>
                    <a:pt x="178" y="642"/>
                  </a:lnTo>
                  <a:lnTo>
                    <a:pt x="168" y="646"/>
                  </a:lnTo>
                  <a:lnTo>
                    <a:pt x="148" y="654"/>
                  </a:lnTo>
                  <a:lnTo>
                    <a:pt x="134" y="660"/>
                  </a:lnTo>
                  <a:lnTo>
                    <a:pt x="118" y="666"/>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16" name="Freeform 19"/>
            <p:cNvSpPr/>
            <p:nvPr/>
          </p:nvSpPr>
          <p:spPr bwMode="auto">
            <a:xfrm>
              <a:off x="3747317" y="3928278"/>
              <a:ext cx="1541840" cy="1517516"/>
            </a:xfrm>
            <a:custGeom>
              <a:avLst/>
              <a:gdLst>
                <a:gd name="T0" fmla="*/ 392 w 972"/>
                <a:gd name="T1" fmla="*/ 934 h 956"/>
                <a:gd name="T2" fmla="*/ 354 w 972"/>
                <a:gd name="T3" fmla="*/ 888 h 956"/>
                <a:gd name="T4" fmla="*/ 366 w 972"/>
                <a:gd name="T5" fmla="*/ 840 h 956"/>
                <a:gd name="T6" fmla="*/ 324 w 972"/>
                <a:gd name="T7" fmla="*/ 780 h 956"/>
                <a:gd name="T8" fmla="*/ 290 w 972"/>
                <a:gd name="T9" fmla="*/ 722 h 956"/>
                <a:gd name="T10" fmla="*/ 248 w 972"/>
                <a:gd name="T11" fmla="*/ 712 h 956"/>
                <a:gd name="T12" fmla="*/ 192 w 972"/>
                <a:gd name="T13" fmla="*/ 608 h 956"/>
                <a:gd name="T14" fmla="*/ 160 w 972"/>
                <a:gd name="T15" fmla="*/ 662 h 956"/>
                <a:gd name="T16" fmla="*/ 140 w 972"/>
                <a:gd name="T17" fmla="*/ 634 h 956"/>
                <a:gd name="T18" fmla="*/ 138 w 972"/>
                <a:gd name="T19" fmla="*/ 590 h 956"/>
                <a:gd name="T20" fmla="*/ 130 w 972"/>
                <a:gd name="T21" fmla="*/ 500 h 956"/>
                <a:gd name="T22" fmla="*/ 150 w 972"/>
                <a:gd name="T23" fmla="*/ 442 h 956"/>
                <a:gd name="T24" fmla="*/ 110 w 972"/>
                <a:gd name="T25" fmla="*/ 312 h 956"/>
                <a:gd name="T26" fmla="*/ 50 w 972"/>
                <a:gd name="T27" fmla="*/ 222 h 956"/>
                <a:gd name="T28" fmla="*/ 6 w 972"/>
                <a:gd name="T29" fmla="*/ 178 h 956"/>
                <a:gd name="T30" fmla="*/ 2 w 972"/>
                <a:gd name="T31" fmla="*/ 134 h 956"/>
                <a:gd name="T32" fmla="*/ 26 w 972"/>
                <a:gd name="T33" fmla="*/ 80 h 956"/>
                <a:gd name="T34" fmla="*/ 74 w 972"/>
                <a:gd name="T35" fmla="*/ 24 h 956"/>
                <a:gd name="T36" fmla="*/ 112 w 972"/>
                <a:gd name="T37" fmla="*/ 64 h 956"/>
                <a:gd name="T38" fmla="*/ 166 w 972"/>
                <a:gd name="T39" fmla="*/ 152 h 956"/>
                <a:gd name="T40" fmla="*/ 200 w 972"/>
                <a:gd name="T41" fmla="*/ 172 h 956"/>
                <a:gd name="T42" fmla="*/ 236 w 972"/>
                <a:gd name="T43" fmla="*/ 158 h 956"/>
                <a:gd name="T44" fmla="*/ 250 w 972"/>
                <a:gd name="T45" fmla="*/ 170 h 956"/>
                <a:gd name="T46" fmla="*/ 290 w 972"/>
                <a:gd name="T47" fmla="*/ 188 h 956"/>
                <a:gd name="T48" fmla="*/ 374 w 972"/>
                <a:gd name="T49" fmla="*/ 166 h 956"/>
                <a:gd name="T50" fmla="*/ 378 w 972"/>
                <a:gd name="T51" fmla="*/ 128 h 956"/>
                <a:gd name="T52" fmla="*/ 370 w 972"/>
                <a:gd name="T53" fmla="*/ 66 h 956"/>
                <a:gd name="T54" fmla="*/ 412 w 972"/>
                <a:gd name="T55" fmla="*/ 100 h 956"/>
                <a:gd name="T56" fmla="*/ 468 w 972"/>
                <a:gd name="T57" fmla="*/ 100 h 956"/>
                <a:gd name="T58" fmla="*/ 472 w 972"/>
                <a:gd name="T59" fmla="*/ 30 h 956"/>
                <a:gd name="T60" fmla="*/ 516 w 972"/>
                <a:gd name="T61" fmla="*/ 0 h 956"/>
                <a:gd name="T62" fmla="*/ 562 w 972"/>
                <a:gd name="T63" fmla="*/ 50 h 956"/>
                <a:gd name="T64" fmla="*/ 628 w 972"/>
                <a:gd name="T65" fmla="*/ 98 h 956"/>
                <a:gd name="T66" fmla="*/ 656 w 972"/>
                <a:gd name="T67" fmla="*/ 150 h 956"/>
                <a:gd name="T68" fmla="*/ 764 w 972"/>
                <a:gd name="T69" fmla="*/ 184 h 956"/>
                <a:gd name="T70" fmla="*/ 812 w 972"/>
                <a:gd name="T71" fmla="*/ 168 h 956"/>
                <a:gd name="T72" fmla="*/ 932 w 972"/>
                <a:gd name="T73" fmla="*/ 208 h 956"/>
                <a:gd name="T74" fmla="*/ 972 w 972"/>
                <a:gd name="T75" fmla="*/ 278 h 956"/>
                <a:gd name="T76" fmla="*/ 908 w 972"/>
                <a:gd name="T77" fmla="*/ 388 h 956"/>
                <a:gd name="T78" fmla="*/ 840 w 972"/>
                <a:gd name="T79" fmla="*/ 418 h 956"/>
                <a:gd name="T80" fmla="*/ 788 w 972"/>
                <a:gd name="T81" fmla="*/ 376 h 956"/>
                <a:gd name="T82" fmla="*/ 764 w 972"/>
                <a:gd name="T83" fmla="*/ 422 h 956"/>
                <a:gd name="T84" fmla="*/ 772 w 972"/>
                <a:gd name="T85" fmla="*/ 478 h 956"/>
                <a:gd name="T86" fmla="*/ 784 w 972"/>
                <a:gd name="T87" fmla="*/ 564 h 956"/>
                <a:gd name="T88" fmla="*/ 810 w 972"/>
                <a:gd name="T89" fmla="*/ 602 h 956"/>
                <a:gd name="T90" fmla="*/ 780 w 972"/>
                <a:gd name="T91" fmla="*/ 646 h 956"/>
                <a:gd name="T92" fmla="*/ 788 w 972"/>
                <a:gd name="T93" fmla="*/ 686 h 956"/>
                <a:gd name="T94" fmla="*/ 848 w 972"/>
                <a:gd name="T95" fmla="*/ 740 h 956"/>
                <a:gd name="T96" fmla="*/ 796 w 972"/>
                <a:gd name="T97" fmla="*/ 758 h 956"/>
                <a:gd name="T98" fmla="*/ 756 w 972"/>
                <a:gd name="T99" fmla="*/ 712 h 956"/>
                <a:gd name="T100" fmla="*/ 716 w 972"/>
                <a:gd name="T101" fmla="*/ 718 h 956"/>
                <a:gd name="T102" fmla="*/ 662 w 972"/>
                <a:gd name="T103" fmla="*/ 706 h 956"/>
                <a:gd name="T104" fmla="*/ 630 w 972"/>
                <a:gd name="T105" fmla="*/ 636 h 956"/>
                <a:gd name="T106" fmla="*/ 578 w 972"/>
                <a:gd name="T107" fmla="*/ 648 h 956"/>
                <a:gd name="T108" fmla="*/ 550 w 972"/>
                <a:gd name="T109" fmla="*/ 682 h 956"/>
                <a:gd name="T110" fmla="*/ 558 w 972"/>
                <a:gd name="T111" fmla="*/ 726 h 956"/>
                <a:gd name="T112" fmla="*/ 558 w 972"/>
                <a:gd name="T113" fmla="*/ 766 h 956"/>
                <a:gd name="T114" fmla="*/ 500 w 972"/>
                <a:gd name="T115" fmla="*/ 810 h 956"/>
                <a:gd name="T116" fmla="*/ 522 w 972"/>
                <a:gd name="T117" fmla="*/ 870 h 956"/>
                <a:gd name="T118" fmla="*/ 522 w 972"/>
                <a:gd name="T119" fmla="*/ 918 h 95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972" h="956">
                  <a:moveTo>
                    <a:pt x="432" y="956"/>
                  </a:moveTo>
                  <a:lnTo>
                    <a:pt x="432" y="956"/>
                  </a:lnTo>
                  <a:lnTo>
                    <a:pt x="422" y="952"/>
                  </a:lnTo>
                  <a:lnTo>
                    <a:pt x="406" y="942"/>
                  </a:lnTo>
                  <a:lnTo>
                    <a:pt x="392" y="934"/>
                  </a:lnTo>
                  <a:lnTo>
                    <a:pt x="380" y="928"/>
                  </a:lnTo>
                  <a:lnTo>
                    <a:pt x="368" y="920"/>
                  </a:lnTo>
                  <a:lnTo>
                    <a:pt x="354" y="904"/>
                  </a:lnTo>
                  <a:lnTo>
                    <a:pt x="354" y="888"/>
                  </a:lnTo>
                  <a:lnTo>
                    <a:pt x="362" y="878"/>
                  </a:lnTo>
                  <a:lnTo>
                    <a:pt x="368" y="866"/>
                  </a:lnTo>
                  <a:lnTo>
                    <a:pt x="370" y="858"/>
                  </a:lnTo>
                  <a:lnTo>
                    <a:pt x="368" y="848"/>
                  </a:lnTo>
                  <a:lnTo>
                    <a:pt x="366" y="840"/>
                  </a:lnTo>
                  <a:lnTo>
                    <a:pt x="362" y="832"/>
                  </a:lnTo>
                  <a:lnTo>
                    <a:pt x="350" y="816"/>
                  </a:lnTo>
                  <a:lnTo>
                    <a:pt x="342" y="808"/>
                  </a:lnTo>
                  <a:lnTo>
                    <a:pt x="336" y="798"/>
                  </a:lnTo>
                  <a:lnTo>
                    <a:pt x="324" y="780"/>
                  </a:lnTo>
                  <a:lnTo>
                    <a:pt x="316" y="764"/>
                  </a:lnTo>
                  <a:lnTo>
                    <a:pt x="306" y="750"/>
                  </a:lnTo>
                  <a:lnTo>
                    <a:pt x="298" y="730"/>
                  </a:lnTo>
                  <a:lnTo>
                    <a:pt x="294" y="726"/>
                  </a:lnTo>
                  <a:lnTo>
                    <a:pt x="290" y="722"/>
                  </a:lnTo>
                  <a:lnTo>
                    <a:pt x="286" y="720"/>
                  </a:lnTo>
                  <a:lnTo>
                    <a:pt x="282" y="720"/>
                  </a:lnTo>
                  <a:lnTo>
                    <a:pt x="266" y="720"/>
                  </a:lnTo>
                  <a:lnTo>
                    <a:pt x="248" y="712"/>
                  </a:lnTo>
                  <a:lnTo>
                    <a:pt x="224" y="678"/>
                  </a:lnTo>
                  <a:lnTo>
                    <a:pt x="206" y="626"/>
                  </a:lnTo>
                  <a:lnTo>
                    <a:pt x="192" y="608"/>
                  </a:lnTo>
                  <a:lnTo>
                    <a:pt x="178" y="608"/>
                  </a:lnTo>
                  <a:lnTo>
                    <a:pt x="170" y="614"/>
                  </a:lnTo>
                  <a:lnTo>
                    <a:pt x="164" y="620"/>
                  </a:lnTo>
                  <a:lnTo>
                    <a:pt x="162" y="630"/>
                  </a:lnTo>
                  <a:lnTo>
                    <a:pt x="162" y="652"/>
                  </a:lnTo>
                  <a:lnTo>
                    <a:pt x="160" y="662"/>
                  </a:lnTo>
                  <a:lnTo>
                    <a:pt x="156" y="674"/>
                  </a:lnTo>
                  <a:lnTo>
                    <a:pt x="148" y="670"/>
                  </a:lnTo>
                  <a:lnTo>
                    <a:pt x="146" y="652"/>
                  </a:lnTo>
                  <a:lnTo>
                    <a:pt x="140" y="634"/>
                  </a:lnTo>
                  <a:lnTo>
                    <a:pt x="134" y="620"/>
                  </a:lnTo>
                  <a:lnTo>
                    <a:pt x="130" y="606"/>
                  </a:lnTo>
                  <a:lnTo>
                    <a:pt x="134" y="602"/>
                  </a:lnTo>
                  <a:lnTo>
                    <a:pt x="136" y="598"/>
                  </a:lnTo>
                  <a:lnTo>
                    <a:pt x="138" y="590"/>
                  </a:lnTo>
                  <a:lnTo>
                    <a:pt x="138" y="576"/>
                  </a:lnTo>
                  <a:lnTo>
                    <a:pt x="142" y="538"/>
                  </a:lnTo>
                  <a:lnTo>
                    <a:pt x="134" y="518"/>
                  </a:lnTo>
                  <a:lnTo>
                    <a:pt x="130" y="500"/>
                  </a:lnTo>
                  <a:lnTo>
                    <a:pt x="128" y="482"/>
                  </a:lnTo>
                  <a:lnTo>
                    <a:pt x="130" y="466"/>
                  </a:lnTo>
                  <a:lnTo>
                    <a:pt x="140" y="454"/>
                  </a:lnTo>
                  <a:lnTo>
                    <a:pt x="150" y="442"/>
                  </a:lnTo>
                  <a:lnTo>
                    <a:pt x="146" y="396"/>
                  </a:lnTo>
                  <a:lnTo>
                    <a:pt x="124" y="364"/>
                  </a:lnTo>
                  <a:lnTo>
                    <a:pt x="114" y="326"/>
                  </a:lnTo>
                  <a:lnTo>
                    <a:pt x="110" y="312"/>
                  </a:lnTo>
                  <a:lnTo>
                    <a:pt x="104" y="300"/>
                  </a:lnTo>
                  <a:lnTo>
                    <a:pt x="84" y="276"/>
                  </a:lnTo>
                  <a:lnTo>
                    <a:pt x="68" y="254"/>
                  </a:lnTo>
                  <a:lnTo>
                    <a:pt x="54" y="232"/>
                  </a:lnTo>
                  <a:lnTo>
                    <a:pt x="50" y="222"/>
                  </a:lnTo>
                  <a:lnTo>
                    <a:pt x="48" y="212"/>
                  </a:lnTo>
                  <a:lnTo>
                    <a:pt x="12" y="188"/>
                  </a:lnTo>
                  <a:lnTo>
                    <a:pt x="6" y="178"/>
                  </a:lnTo>
                  <a:lnTo>
                    <a:pt x="0" y="178"/>
                  </a:lnTo>
                  <a:lnTo>
                    <a:pt x="0" y="154"/>
                  </a:lnTo>
                  <a:lnTo>
                    <a:pt x="0" y="142"/>
                  </a:lnTo>
                  <a:lnTo>
                    <a:pt x="2" y="134"/>
                  </a:lnTo>
                  <a:lnTo>
                    <a:pt x="10" y="130"/>
                  </a:lnTo>
                  <a:lnTo>
                    <a:pt x="16" y="124"/>
                  </a:lnTo>
                  <a:lnTo>
                    <a:pt x="20" y="118"/>
                  </a:lnTo>
                  <a:lnTo>
                    <a:pt x="22" y="110"/>
                  </a:lnTo>
                  <a:lnTo>
                    <a:pt x="24" y="96"/>
                  </a:lnTo>
                  <a:lnTo>
                    <a:pt x="26" y="80"/>
                  </a:lnTo>
                  <a:lnTo>
                    <a:pt x="0" y="50"/>
                  </a:lnTo>
                  <a:lnTo>
                    <a:pt x="0" y="28"/>
                  </a:lnTo>
                  <a:lnTo>
                    <a:pt x="74" y="24"/>
                  </a:lnTo>
                  <a:lnTo>
                    <a:pt x="82" y="28"/>
                  </a:lnTo>
                  <a:lnTo>
                    <a:pt x="92" y="38"/>
                  </a:lnTo>
                  <a:lnTo>
                    <a:pt x="102" y="50"/>
                  </a:lnTo>
                  <a:lnTo>
                    <a:pt x="112" y="64"/>
                  </a:lnTo>
                  <a:lnTo>
                    <a:pt x="112" y="76"/>
                  </a:lnTo>
                  <a:lnTo>
                    <a:pt x="116" y="88"/>
                  </a:lnTo>
                  <a:lnTo>
                    <a:pt x="122" y="98"/>
                  </a:lnTo>
                  <a:lnTo>
                    <a:pt x="128" y="110"/>
                  </a:lnTo>
                  <a:lnTo>
                    <a:pt x="146" y="132"/>
                  </a:lnTo>
                  <a:lnTo>
                    <a:pt x="166" y="152"/>
                  </a:lnTo>
                  <a:lnTo>
                    <a:pt x="174" y="152"/>
                  </a:lnTo>
                  <a:lnTo>
                    <a:pt x="182" y="154"/>
                  </a:lnTo>
                  <a:lnTo>
                    <a:pt x="186" y="156"/>
                  </a:lnTo>
                  <a:lnTo>
                    <a:pt x="190" y="158"/>
                  </a:lnTo>
                  <a:lnTo>
                    <a:pt x="200" y="172"/>
                  </a:lnTo>
                  <a:lnTo>
                    <a:pt x="208" y="170"/>
                  </a:lnTo>
                  <a:lnTo>
                    <a:pt x="216" y="170"/>
                  </a:lnTo>
                  <a:lnTo>
                    <a:pt x="224" y="166"/>
                  </a:lnTo>
                  <a:lnTo>
                    <a:pt x="236" y="158"/>
                  </a:lnTo>
                  <a:lnTo>
                    <a:pt x="242" y="158"/>
                  </a:lnTo>
                  <a:lnTo>
                    <a:pt x="248" y="162"/>
                  </a:lnTo>
                  <a:lnTo>
                    <a:pt x="248" y="166"/>
                  </a:lnTo>
                  <a:lnTo>
                    <a:pt x="250" y="170"/>
                  </a:lnTo>
                  <a:lnTo>
                    <a:pt x="254" y="172"/>
                  </a:lnTo>
                  <a:lnTo>
                    <a:pt x="258" y="174"/>
                  </a:lnTo>
                  <a:lnTo>
                    <a:pt x="270" y="176"/>
                  </a:lnTo>
                  <a:lnTo>
                    <a:pt x="282" y="178"/>
                  </a:lnTo>
                  <a:lnTo>
                    <a:pt x="290" y="188"/>
                  </a:lnTo>
                  <a:lnTo>
                    <a:pt x="310" y="188"/>
                  </a:lnTo>
                  <a:lnTo>
                    <a:pt x="328" y="174"/>
                  </a:lnTo>
                  <a:lnTo>
                    <a:pt x="374" y="166"/>
                  </a:lnTo>
                  <a:lnTo>
                    <a:pt x="378" y="160"/>
                  </a:lnTo>
                  <a:lnTo>
                    <a:pt x="382" y="154"/>
                  </a:lnTo>
                  <a:lnTo>
                    <a:pt x="382" y="142"/>
                  </a:lnTo>
                  <a:lnTo>
                    <a:pt x="378" y="128"/>
                  </a:lnTo>
                  <a:lnTo>
                    <a:pt x="372" y="104"/>
                  </a:lnTo>
                  <a:lnTo>
                    <a:pt x="368" y="92"/>
                  </a:lnTo>
                  <a:lnTo>
                    <a:pt x="366" y="80"/>
                  </a:lnTo>
                  <a:lnTo>
                    <a:pt x="368" y="72"/>
                  </a:lnTo>
                  <a:lnTo>
                    <a:pt x="370" y="66"/>
                  </a:lnTo>
                  <a:lnTo>
                    <a:pt x="376" y="70"/>
                  </a:lnTo>
                  <a:lnTo>
                    <a:pt x="384" y="78"/>
                  </a:lnTo>
                  <a:lnTo>
                    <a:pt x="392" y="84"/>
                  </a:lnTo>
                  <a:lnTo>
                    <a:pt x="406" y="92"/>
                  </a:lnTo>
                  <a:lnTo>
                    <a:pt x="412" y="100"/>
                  </a:lnTo>
                  <a:lnTo>
                    <a:pt x="424" y="104"/>
                  </a:lnTo>
                  <a:lnTo>
                    <a:pt x="438" y="104"/>
                  </a:lnTo>
                  <a:lnTo>
                    <a:pt x="452" y="104"/>
                  </a:lnTo>
                  <a:lnTo>
                    <a:pt x="468" y="100"/>
                  </a:lnTo>
                  <a:lnTo>
                    <a:pt x="484" y="84"/>
                  </a:lnTo>
                  <a:lnTo>
                    <a:pt x="482" y="64"/>
                  </a:lnTo>
                  <a:lnTo>
                    <a:pt x="478" y="50"/>
                  </a:lnTo>
                  <a:lnTo>
                    <a:pt x="474" y="40"/>
                  </a:lnTo>
                  <a:lnTo>
                    <a:pt x="472" y="30"/>
                  </a:lnTo>
                  <a:lnTo>
                    <a:pt x="482" y="18"/>
                  </a:lnTo>
                  <a:lnTo>
                    <a:pt x="494" y="8"/>
                  </a:lnTo>
                  <a:lnTo>
                    <a:pt x="502" y="2"/>
                  </a:lnTo>
                  <a:lnTo>
                    <a:pt x="508" y="0"/>
                  </a:lnTo>
                  <a:lnTo>
                    <a:pt x="516" y="0"/>
                  </a:lnTo>
                  <a:lnTo>
                    <a:pt x="526" y="4"/>
                  </a:lnTo>
                  <a:lnTo>
                    <a:pt x="530" y="16"/>
                  </a:lnTo>
                  <a:lnTo>
                    <a:pt x="536" y="26"/>
                  </a:lnTo>
                  <a:lnTo>
                    <a:pt x="546" y="36"/>
                  </a:lnTo>
                  <a:lnTo>
                    <a:pt x="562" y="50"/>
                  </a:lnTo>
                  <a:lnTo>
                    <a:pt x="588" y="60"/>
                  </a:lnTo>
                  <a:lnTo>
                    <a:pt x="598" y="72"/>
                  </a:lnTo>
                  <a:lnTo>
                    <a:pt x="612" y="84"/>
                  </a:lnTo>
                  <a:lnTo>
                    <a:pt x="628" y="98"/>
                  </a:lnTo>
                  <a:lnTo>
                    <a:pt x="636" y="106"/>
                  </a:lnTo>
                  <a:lnTo>
                    <a:pt x="642" y="118"/>
                  </a:lnTo>
                  <a:lnTo>
                    <a:pt x="650" y="138"/>
                  </a:lnTo>
                  <a:lnTo>
                    <a:pt x="656" y="150"/>
                  </a:lnTo>
                  <a:lnTo>
                    <a:pt x="666" y="164"/>
                  </a:lnTo>
                  <a:lnTo>
                    <a:pt x="678" y="176"/>
                  </a:lnTo>
                  <a:lnTo>
                    <a:pt x="686" y="182"/>
                  </a:lnTo>
                  <a:lnTo>
                    <a:pt x="694" y="184"/>
                  </a:lnTo>
                  <a:lnTo>
                    <a:pt x="764" y="184"/>
                  </a:lnTo>
                  <a:lnTo>
                    <a:pt x="774" y="178"/>
                  </a:lnTo>
                  <a:lnTo>
                    <a:pt x="786" y="172"/>
                  </a:lnTo>
                  <a:lnTo>
                    <a:pt x="798" y="168"/>
                  </a:lnTo>
                  <a:lnTo>
                    <a:pt x="812" y="168"/>
                  </a:lnTo>
                  <a:lnTo>
                    <a:pt x="858" y="184"/>
                  </a:lnTo>
                  <a:lnTo>
                    <a:pt x="900" y="184"/>
                  </a:lnTo>
                  <a:lnTo>
                    <a:pt x="920" y="202"/>
                  </a:lnTo>
                  <a:lnTo>
                    <a:pt x="932" y="208"/>
                  </a:lnTo>
                  <a:lnTo>
                    <a:pt x="952" y="210"/>
                  </a:lnTo>
                  <a:lnTo>
                    <a:pt x="972" y="228"/>
                  </a:lnTo>
                  <a:lnTo>
                    <a:pt x="972" y="278"/>
                  </a:lnTo>
                  <a:lnTo>
                    <a:pt x="958" y="296"/>
                  </a:lnTo>
                  <a:lnTo>
                    <a:pt x="946" y="316"/>
                  </a:lnTo>
                  <a:lnTo>
                    <a:pt x="938" y="336"/>
                  </a:lnTo>
                  <a:lnTo>
                    <a:pt x="930" y="358"/>
                  </a:lnTo>
                  <a:lnTo>
                    <a:pt x="908" y="388"/>
                  </a:lnTo>
                  <a:lnTo>
                    <a:pt x="880" y="418"/>
                  </a:lnTo>
                  <a:lnTo>
                    <a:pt x="866" y="422"/>
                  </a:lnTo>
                  <a:lnTo>
                    <a:pt x="856" y="422"/>
                  </a:lnTo>
                  <a:lnTo>
                    <a:pt x="846" y="420"/>
                  </a:lnTo>
                  <a:lnTo>
                    <a:pt x="840" y="418"/>
                  </a:lnTo>
                  <a:lnTo>
                    <a:pt x="828" y="406"/>
                  </a:lnTo>
                  <a:lnTo>
                    <a:pt x="812" y="394"/>
                  </a:lnTo>
                  <a:lnTo>
                    <a:pt x="806" y="388"/>
                  </a:lnTo>
                  <a:lnTo>
                    <a:pt x="800" y="382"/>
                  </a:lnTo>
                  <a:lnTo>
                    <a:pt x="788" y="376"/>
                  </a:lnTo>
                  <a:lnTo>
                    <a:pt x="778" y="374"/>
                  </a:lnTo>
                  <a:lnTo>
                    <a:pt x="768" y="374"/>
                  </a:lnTo>
                  <a:lnTo>
                    <a:pt x="764" y="382"/>
                  </a:lnTo>
                  <a:lnTo>
                    <a:pt x="764" y="422"/>
                  </a:lnTo>
                  <a:lnTo>
                    <a:pt x="768" y="434"/>
                  </a:lnTo>
                  <a:lnTo>
                    <a:pt x="772" y="446"/>
                  </a:lnTo>
                  <a:lnTo>
                    <a:pt x="772" y="460"/>
                  </a:lnTo>
                  <a:lnTo>
                    <a:pt x="772" y="478"/>
                  </a:lnTo>
                  <a:lnTo>
                    <a:pt x="770" y="492"/>
                  </a:lnTo>
                  <a:lnTo>
                    <a:pt x="766" y="510"/>
                  </a:lnTo>
                  <a:lnTo>
                    <a:pt x="766" y="528"/>
                  </a:lnTo>
                  <a:lnTo>
                    <a:pt x="768" y="548"/>
                  </a:lnTo>
                  <a:lnTo>
                    <a:pt x="784" y="564"/>
                  </a:lnTo>
                  <a:lnTo>
                    <a:pt x="790" y="568"/>
                  </a:lnTo>
                  <a:lnTo>
                    <a:pt x="796" y="574"/>
                  </a:lnTo>
                  <a:lnTo>
                    <a:pt x="802" y="582"/>
                  </a:lnTo>
                  <a:lnTo>
                    <a:pt x="808" y="592"/>
                  </a:lnTo>
                  <a:lnTo>
                    <a:pt x="810" y="602"/>
                  </a:lnTo>
                  <a:lnTo>
                    <a:pt x="810" y="612"/>
                  </a:lnTo>
                  <a:lnTo>
                    <a:pt x="808" y="622"/>
                  </a:lnTo>
                  <a:lnTo>
                    <a:pt x="800" y="632"/>
                  </a:lnTo>
                  <a:lnTo>
                    <a:pt x="786" y="640"/>
                  </a:lnTo>
                  <a:lnTo>
                    <a:pt x="780" y="646"/>
                  </a:lnTo>
                  <a:lnTo>
                    <a:pt x="778" y="650"/>
                  </a:lnTo>
                  <a:lnTo>
                    <a:pt x="776" y="656"/>
                  </a:lnTo>
                  <a:lnTo>
                    <a:pt x="776" y="674"/>
                  </a:lnTo>
                  <a:lnTo>
                    <a:pt x="782" y="680"/>
                  </a:lnTo>
                  <a:lnTo>
                    <a:pt x="788" y="686"/>
                  </a:lnTo>
                  <a:lnTo>
                    <a:pt x="806" y="694"/>
                  </a:lnTo>
                  <a:lnTo>
                    <a:pt x="828" y="702"/>
                  </a:lnTo>
                  <a:lnTo>
                    <a:pt x="840" y="710"/>
                  </a:lnTo>
                  <a:lnTo>
                    <a:pt x="850" y="718"/>
                  </a:lnTo>
                  <a:lnTo>
                    <a:pt x="848" y="740"/>
                  </a:lnTo>
                  <a:lnTo>
                    <a:pt x="846" y="752"/>
                  </a:lnTo>
                  <a:lnTo>
                    <a:pt x="842" y="756"/>
                  </a:lnTo>
                  <a:lnTo>
                    <a:pt x="840" y="762"/>
                  </a:lnTo>
                  <a:lnTo>
                    <a:pt x="818" y="760"/>
                  </a:lnTo>
                  <a:lnTo>
                    <a:pt x="796" y="758"/>
                  </a:lnTo>
                  <a:lnTo>
                    <a:pt x="778" y="754"/>
                  </a:lnTo>
                  <a:lnTo>
                    <a:pt x="764" y="748"/>
                  </a:lnTo>
                  <a:lnTo>
                    <a:pt x="762" y="734"/>
                  </a:lnTo>
                  <a:lnTo>
                    <a:pt x="760" y="722"/>
                  </a:lnTo>
                  <a:lnTo>
                    <a:pt x="756" y="712"/>
                  </a:lnTo>
                  <a:lnTo>
                    <a:pt x="752" y="702"/>
                  </a:lnTo>
                  <a:lnTo>
                    <a:pt x="744" y="704"/>
                  </a:lnTo>
                  <a:lnTo>
                    <a:pt x="736" y="704"/>
                  </a:lnTo>
                  <a:lnTo>
                    <a:pt x="726" y="710"/>
                  </a:lnTo>
                  <a:lnTo>
                    <a:pt x="716" y="718"/>
                  </a:lnTo>
                  <a:lnTo>
                    <a:pt x="706" y="724"/>
                  </a:lnTo>
                  <a:lnTo>
                    <a:pt x="680" y="724"/>
                  </a:lnTo>
                  <a:lnTo>
                    <a:pt x="670" y="716"/>
                  </a:lnTo>
                  <a:lnTo>
                    <a:pt x="662" y="706"/>
                  </a:lnTo>
                  <a:lnTo>
                    <a:pt x="656" y="698"/>
                  </a:lnTo>
                  <a:lnTo>
                    <a:pt x="652" y="688"/>
                  </a:lnTo>
                  <a:lnTo>
                    <a:pt x="646" y="668"/>
                  </a:lnTo>
                  <a:lnTo>
                    <a:pt x="642" y="652"/>
                  </a:lnTo>
                  <a:lnTo>
                    <a:pt x="630" y="636"/>
                  </a:lnTo>
                  <a:lnTo>
                    <a:pt x="604" y="636"/>
                  </a:lnTo>
                  <a:lnTo>
                    <a:pt x="594" y="636"/>
                  </a:lnTo>
                  <a:lnTo>
                    <a:pt x="588" y="638"/>
                  </a:lnTo>
                  <a:lnTo>
                    <a:pt x="582" y="642"/>
                  </a:lnTo>
                  <a:lnTo>
                    <a:pt x="578" y="648"/>
                  </a:lnTo>
                  <a:lnTo>
                    <a:pt x="574" y="658"/>
                  </a:lnTo>
                  <a:lnTo>
                    <a:pt x="572" y="670"/>
                  </a:lnTo>
                  <a:lnTo>
                    <a:pt x="564" y="676"/>
                  </a:lnTo>
                  <a:lnTo>
                    <a:pt x="556" y="680"/>
                  </a:lnTo>
                  <a:lnTo>
                    <a:pt x="550" y="682"/>
                  </a:lnTo>
                  <a:lnTo>
                    <a:pt x="542" y="686"/>
                  </a:lnTo>
                  <a:lnTo>
                    <a:pt x="542" y="704"/>
                  </a:lnTo>
                  <a:lnTo>
                    <a:pt x="550" y="712"/>
                  </a:lnTo>
                  <a:lnTo>
                    <a:pt x="558" y="726"/>
                  </a:lnTo>
                  <a:lnTo>
                    <a:pt x="562" y="732"/>
                  </a:lnTo>
                  <a:lnTo>
                    <a:pt x="564" y="740"/>
                  </a:lnTo>
                  <a:lnTo>
                    <a:pt x="564" y="748"/>
                  </a:lnTo>
                  <a:lnTo>
                    <a:pt x="562" y="758"/>
                  </a:lnTo>
                  <a:lnTo>
                    <a:pt x="558" y="766"/>
                  </a:lnTo>
                  <a:lnTo>
                    <a:pt x="552" y="772"/>
                  </a:lnTo>
                  <a:lnTo>
                    <a:pt x="536" y="782"/>
                  </a:lnTo>
                  <a:lnTo>
                    <a:pt x="508" y="800"/>
                  </a:lnTo>
                  <a:lnTo>
                    <a:pt x="500" y="810"/>
                  </a:lnTo>
                  <a:lnTo>
                    <a:pt x="500" y="850"/>
                  </a:lnTo>
                  <a:lnTo>
                    <a:pt x="504" y="856"/>
                  </a:lnTo>
                  <a:lnTo>
                    <a:pt x="508" y="860"/>
                  </a:lnTo>
                  <a:lnTo>
                    <a:pt x="518" y="866"/>
                  </a:lnTo>
                  <a:lnTo>
                    <a:pt x="522" y="870"/>
                  </a:lnTo>
                  <a:lnTo>
                    <a:pt x="526" y="878"/>
                  </a:lnTo>
                  <a:lnTo>
                    <a:pt x="528" y="888"/>
                  </a:lnTo>
                  <a:lnTo>
                    <a:pt x="530" y="902"/>
                  </a:lnTo>
                  <a:lnTo>
                    <a:pt x="522" y="918"/>
                  </a:lnTo>
                  <a:lnTo>
                    <a:pt x="510" y="924"/>
                  </a:lnTo>
                  <a:lnTo>
                    <a:pt x="498" y="930"/>
                  </a:lnTo>
                  <a:lnTo>
                    <a:pt x="432" y="956"/>
                  </a:lnTo>
                  <a:close/>
                </a:path>
              </a:pathLst>
            </a:custGeom>
            <a:solidFill>
              <a:schemeClr val="accent6">
                <a:lumMod val="75000"/>
              </a:schemeClr>
            </a:solid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17" name="Freeform 20"/>
            <p:cNvSpPr/>
            <p:nvPr/>
          </p:nvSpPr>
          <p:spPr bwMode="auto">
            <a:xfrm>
              <a:off x="874254" y="3269428"/>
              <a:ext cx="3094483" cy="1895544"/>
            </a:xfrm>
            <a:custGeom>
              <a:avLst/>
              <a:gdLst>
                <a:gd name="T0" fmla="*/ 1244 w 1950"/>
                <a:gd name="T1" fmla="*/ 1192 h 1194"/>
                <a:gd name="T2" fmla="*/ 1218 w 1950"/>
                <a:gd name="T3" fmla="*/ 1156 h 1194"/>
                <a:gd name="T4" fmla="*/ 1200 w 1950"/>
                <a:gd name="T5" fmla="*/ 1100 h 1194"/>
                <a:gd name="T6" fmla="*/ 1152 w 1950"/>
                <a:gd name="T7" fmla="*/ 1058 h 1194"/>
                <a:gd name="T8" fmla="*/ 1050 w 1950"/>
                <a:gd name="T9" fmla="*/ 1000 h 1194"/>
                <a:gd name="T10" fmla="*/ 970 w 1950"/>
                <a:gd name="T11" fmla="*/ 1022 h 1194"/>
                <a:gd name="T12" fmla="*/ 928 w 1950"/>
                <a:gd name="T13" fmla="*/ 1096 h 1194"/>
                <a:gd name="T14" fmla="*/ 898 w 1950"/>
                <a:gd name="T15" fmla="*/ 1042 h 1194"/>
                <a:gd name="T16" fmla="*/ 872 w 1950"/>
                <a:gd name="T17" fmla="*/ 992 h 1194"/>
                <a:gd name="T18" fmla="*/ 754 w 1950"/>
                <a:gd name="T19" fmla="*/ 1010 h 1194"/>
                <a:gd name="T20" fmla="*/ 634 w 1950"/>
                <a:gd name="T21" fmla="*/ 966 h 1194"/>
                <a:gd name="T22" fmla="*/ 580 w 1950"/>
                <a:gd name="T23" fmla="*/ 900 h 1194"/>
                <a:gd name="T24" fmla="*/ 492 w 1950"/>
                <a:gd name="T25" fmla="*/ 842 h 1194"/>
                <a:gd name="T26" fmla="*/ 468 w 1950"/>
                <a:gd name="T27" fmla="*/ 764 h 1194"/>
                <a:gd name="T28" fmla="*/ 390 w 1950"/>
                <a:gd name="T29" fmla="*/ 726 h 1194"/>
                <a:gd name="T30" fmla="*/ 284 w 1950"/>
                <a:gd name="T31" fmla="*/ 610 h 1194"/>
                <a:gd name="T32" fmla="*/ 182 w 1950"/>
                <a:gd name="T33" fmla="*/ 630 h 1194"/>
                <a:gd name="T34" fmla="*/ 142 w 1950"/>
                <a:gd name="T35" fmla="*/ 552 h 1194"/>
                <a:gd name="T36" fmla="*/ 12 w 1950"/>
                <a:gd name="T37" fmla="*/ 454 h 1194"/>
                <a:gd name="T38" fmla="*/ 8 w 1950"/>
                <a:gd name="T39" fmla="*/ 412 h 1194"/>
                <a:gd name="T40" fmla="*/ 16 w 1950"/>
                <a:gd name="T41" fmla="*/ 290 h 1194"/>
                <a:gd name="T42" fmla="*/ 54 w 1950"/>
                <a:gd name="T43" fmla="*/ 300 h 1194"/>
                <a:gd name="T44" fmla="*/ 104 w 1950"/>
                <a:gd name="T45" fmla="*/ 280 h 1194"/>
                <a:gd name="T46" fmla="*/ 78 w 1950"/>
                <a:gd name="T47" fmla="*/ 126 h 1194"/>
                <a:gd name="T48" fmla="*/ 146 w 1950"/>
                <a:gd name="T49" fmla="*/ 98 h 1194"/>
                <a:gd name="T50" fmla="*/ 216 w 1950"/>
                <a:gd name="T51" fmla="*/ 72 h 1194"/>
                <a:gd name="T52" fmla="*/ 304 w 1950"/>
                <a:gd name="T53" fmla="*/ 6 h 1194"/>
                <a:gd name="T54" fmla="*/ 386 w 1950"/>
                <a:gd name="T55" fmla="*/ 48 h 1194"/>
                <a:gd name="T56" fmla="*/ 470 w 1950"/>
                <a:gd name="T57" fmla="*/ 10 h 1194"/>
                <a:gd name="T58" fmla="*/ 510 w 1950"/>
                <a:gd name="T59" fmla="*/ 56 h 1194"/>
                <a:gd name="T60" fmla="*/ 622 w 1950"/>
                <a:gd name="T61" fmla="*/ 72 h 1194"/>
                <a:gd name="T62" fmla="*/ 710 w 1950"/>
                <a:gd name="T63" fmla="*/ 56 h 1194"/>
                <a:gd name="T64" fmla="*/ 804 w 1950"/>
                <a:gd name="T65" fmla="*/ 44 h 1194"/>
                <a:gd name="T66" fmla="*/ 898 w 1950"/>
                <a:gd name="T67" fmla="*/ 30 h 1194"/>
                <a:gd name="T68" fmla="*/ 1046 w 1950"/>
                <a:gd name="T69" fmla="*/ 38 h 1194"/>
                <a:gd name="T70" fmla="*/ 1106 w 1950"/>
                <a:gd name="T71" fmla="*/ 114 h 1194"/>
                <a:gd name="T72" fmla="*/ 1092 w 1950"/>
                <a:gd name="T73" fmla="*/ 220 h 1194"/>
                <a:gd name="T74" fmla="*/ 1118 w 1950"/>
                <a:gd name="T75" fmla="*/ 378 h 1194"/>
                <a:gd name="T76" fmla="*/ 1192 w 1950"/>
                <a:gd name="T77" fmla="*/ 440 h 1194"/>
                <a:gd name="T78" fmla="*/ 1308 w 1950"/>
                <a:gd name="T79" fmla="*/ 502 h 1194"/>
                <a:gd name="T80" fmla="*/ 1406 w 1950"/>
                <a:gd name="T81" fmla="*/ 546 h 1194"/>
                <a:gd name="T82" fmla="*/ 1586 w 1950"/>
                <a:gd name="T83" fmla="*/ 576 h 1194"/>
                <a:gd name="T84" fmla="*/ 1666 w 1950"/>
                <a:gd name="T85" fmla="*/ 682 h 1194"/>
                <a:gd name="T86" fmla="*/ 1706 w 1950"/>
                <a:gd name="T87" fmla="*/ 676 h 1194"/>
                <a:gd name="T88" fmla="*/ 1794 w 1950"/>
                <a:gd name="T89" fmla="*/ 616 h 1194"/>
                <a:gd name="T90" fmla="*/ 1848 w 1950"/>
                <a:gd name="T91" fmla="*/ 632 h 1194"/>
                <a:gd name="T92" fmla="*/ 1926 w 1950"/>
                <a:gd name="T93" fmla="*/ 788 h 1194"/>
                <a:gd name="T94" fmla="*/ 1930 w 1950"/>
                <a:gd name="T95" fmla="*/ 878 h 1194"/>
                <a:gd name="T96" fmla="*/ 1940 w 1950"/>
                <a:gd name="T97" fmla="*/ 976 h 1194"/>
                <a:gd name="T98" fmla="*/ 1930 w 1950"/>
                <a:gd name="T99" fmla="*/ 1002 h 1194"/>
                <a:gd name="T100" fmla="*/ 1872 w 1950"/>
                <a:gd name="T101" fmla="*/ 1006 h 1194"/>
                <a:gd name="T102" fmla="*/ 1866 w 1950"/>
                <a:gd name="T103" fmla="*/ 1096 h 1194"/>
                <a:gd name="T104" fmla="*/ 1772 w 1950"/>
                <a:gd name="T105" fmla="*/ 1052 h 1194"/>
                <a:gd name="T106" fmla="*/ 1744 w 1950"/>
                <a:gd name="T107" fmla="*/ 1124 h 1194"/>
                <a:gd name="T108" fmla="*/ 1696 w 1950"/>
                <a:gd name="T109" fmla="*/ 1086 h 1194"/>
                <a:gd name="T110" fmla="*/ 1594 w 1950"/>
                <a:gd name="T111" fmla="*/ 1048 h 1194"/>
                <a:gd name="T112" fmla="*/ 1498 w 1950"/>
                <a:gd name="T113" fmla="*/ 1102 h 1194"/>
                <a:gd name="T114" fmla="*/ 1430 w 1950"/>
                <a:gd name="T115" fmla="*/ 1144 h 1194"/>
                <a:gd name="T116" fmla="*/ 1342 w 1950"/>
                <a:gd name="T117" fmla="*/ 1194 h 119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950" h="1194">
                  <a:moveTo>
                    <a:pt x="1342" y="1194"/>
                  </a:moveTo>
                  <a:lnTo>
                    <a:pt x="1342" y="1194"/>
                  </a:lnTo>
                  <a:lnTo>
                    <a:pt x="1336" y="1192"/>
                  </a:lnTo>
                  <a:lnTo>
                    <a:pt x="1324" y="1188"/>
                  </a:lnTo>
                  <a:lnTo>
                    <a:pt x="1298" y="1186"/>
                  </a:lnTo>
                  <a:lnTo>
                    <a:pt x="1258" y="1186"/>
                  </a:lnTo>
                  <a:lnTo>
                    <a:pt x="1244" y="1192"/>
                  </a:lnTo>
                  <a:lnTo>
                    <a:pt x="1226" y="1188"/>
                  </a:lnTo>
                  <a:lnTo>
                    <a:pt x="1216" y="1184"/>
                  </a:lnTo>
                  <a:lnTo>
                    <a:pt x="1212" y="1182"/>
                  </a:lnTo>
                  <a:lnTo>
                    <a:pt x="1210" y="1180"/>
                  </a:lnTo>
                  <a:lnTo>
                    <a:pt x="1210" y="1172"/>
                  </a:lnTo>
                  <a:lnTo>
                    <a:pt x="1214" y="1164"/>
                  </a:lnTo>
                  <a:lnTo>
                    <a:pt x="1218" y="1156"/>
                  </a:lnTo>
                  <a:lnTo>
                    <a:pt x="1224" y="1146"/>
                  </a:lnTo>
                  <a:lnTo>
                    <a:pt x="1228" y="1136"/>
                  </a:lnTo>
                  <a:lnTo>
                    <a:pt x="1228" y="1114"/>
                  </a:lnTo>
                  <a:lnTo>
                    <a:pt x="1216" y="1108"/>
                  </a:lnTo>
                  <a:lnTo>
                    <a:pt x="1206" y="1104"/>
                  </a:lnTo>
                  <a:lnTo>
                    <a:pt x="1200" y="1100"/>
                  </a:lnTo>
                  <a:lnTo>
                    <a:pt x="1194" y="1094"/>
                  </a:lnTo>
                  <a:lnTo>
                    <a:pt x="1192" y="1088"/>
                  </a:lnTo>
                  <a:lnTo>
                    <a:pt x="1190" y="1082"/>
                  </a:lnTo>
                  <a:lnTo>
                    <a:pt x="1186" y="1068"/>
                  </a:lnTo>
                  <a:lnTo>
                    <a:pt x="1180" y="1058"/>
                  </a:lnTo>
                  <a:lnTo>
                    <a:pt x="1152" y="1058"/>
                  </a:lnTo>
                  <a:lnTo>
                    <a:pt x="1128" y="1052"/>
                  </a:lnTo>
                  <a:lnTo>
                    <a:pt x="1112" y="1028"/>
                  </a:lnTo>
                  <a:lnTo>
                    <a:pt x="1092" y="1022"/>
                  </a:lnTo>
                  <a:lnTo>
                    <a:pt x="1074" y="1014"/>
                  </a:lnTo>
                  <a:lnTo>
                    <a:pt x="1060" y="1006"/>
                  </a:lnTo>
                  <a:lnTo>
                    <a:pt x="1050" y="1000"/>
                  </a:lnTo>
                  <a:lnTo>
                    <a:pt x="1038" y="994"/>
                  </a:lnTo>
                  <a:lnTo>
                    <a:pt x="1002" y="994"/>
                  </a:lnTo>
                  <a:lnTo>
                    <a:pt x="992" y="1002"/>
                  </a:lnTo>
                  <a:lnTo>
                    <a:pt x="982" y="1012"/>
                  </a:lnTo>
                  <a:lnTo>
                    <a:pt x="970" y="1022"/>
                  </a:lnTo>
                  <a:lnTo>
                    <a:pt x="956" y="1028"/>
                  </a:lnTo>
                  <a:lnTo>
                    <a:pt x="944" y="1040"/>
                  </a:lnTo>
                  <a:lnTo>
                    <a:pt x="936" y="1056"/>
                  </a:lnTo>
                  <a:lnTo>
                    <a:pt x="932" y="1076"/>
                  </a:lnTo>
                  <a:lnTo>
                    <a:pt x="928" y="1096"/>
                  </a:lnTo>
                  <a:lnTo>
                    <a:pt x="912" y="1092"/>
                  </a:lnTo>
                  <a:lnTo>
                    <a:pt x="906" y="1090"/>
                  </a:lnTo>
                  <a:lnTo>
                    <a:pt x="902" y="1086"/>
                  </a:lnTo>
                  <a:lnTo>
                    <a:pt x="896" y="1076"/>
                  </a:lnTo>
                  <a:lnTo>
                    <a:pt x="894" y="1066"/>
                  </a:lnTo>
                  <a:lnTo>
                    <a:pt x="894" y="1054"/>
                  </a:lnTo>
                  <a:lnTo>
                    <a:pt x="898" y="1042"/>
                  </a:lnTo>
                  <a:lnTo>
                    <a:pt x="902" y="1030"/>
                  </a:lnTo>
                  <a:lnTo>
                    <a:pt x="908" y="1020"/>
                  </a:lnTo>
                  <a:lnTo>
                    <a:pt x="908" y="1004"/>
                  </a:lnTo>
                  <a:lnTo>
                    <a:pt x="894" y="996"/>
                  </a:lnTo>
                  <a:lnTo>
                    <a:pt x="886" y="992"/>
                  </a:lnTo>
                  <a:lnTo>
                    <a:pt x="872" y="992"/>
                  </a:lnTo>
                  <a:lnTo>
                    <a:pt x="822" y="1002"/>
                  </a:lnTo>
                  <a:lnTo>
                    <a:pt x="802" y="1008"/>
                  </a:lnTo>
                  <a:lnTo>
                    <a:pt x="782" y="1018"/>
                  </a:lnTo>
                  <a:lnTo>
                    <a:pt x="772" y="1016"/>
                  </a:lnTo>
                  <a:lnTo>
                    <a:pt x="762" y="1014"/>
                  </a:lnTo>
                  <a:lnTo>
                    <a:pt x="754" y="1010"/>
                  </a:lnTo>
                  <a:lnTo>
                    <a:pt x="748" y="1006"/>
                  </a:lnTo>
                  <a:lnTo>
                    <a:pt x="736" y="994"/>
                  </a:lnTo>
                  <a:lnTo>
                    <a:pt x="728" y="982"/>
                  </a:lnTo>
                  <a:lnTo>
                    <a:pt x="714" y="966"/>
                  </a:lnTo>
                  <a:lnTo>
                    <a:pt x="634" y="966"/>
                  </a:lnTo>
                  <a:lnTo>
                    <a:pt x="626" y="960"/>
                  </a:lnTo>
                  <a:lnTo>
                    <a:pt x="620" y="954"/>
                  </a:lnTo>
                  <a:lnTo>
                    <a:pt x="612" y="938"/>
                  </a:lnTo>
                  <a:lnTo>
                    <a:pt x="606" y="922"/>
                  </a:lnTo>
                  <a:lnTo>
                    <a:pt x="600" y="908"/>
                  </a:lnTo>
                  <a:lnTo>
                    <a:pt x="584" y="904"/>
                  </a:lnTo>
                  <a:lnTo>
                    <a:pt x="580" y="900"/>
                  </a:lnTo>
                  <a:lnTo>
                    <a:pt x="576" y="894"/>
                  </a:lnTo>
                  <a:lnTo>
                    <a:pt x="554" y="878"/>
                  </a:lnTo>
                  <a:lnTo>
                    <a:pt x="514" y="864"/>
                  </a:lnTo>
                  <a:lnTo>
                    <a:pt x="500" y="852"/>
                  </a:lnTo>
                  <a:lnTo>
                    <a:pt x="492" y="842"/>
                  </a:lnTo>
                  <a:lnTo>
                    <a:pt x="486" y="832"/>
                  </a:lnTo>
                  <a:lnTo>
                    <a:pt x="482" y="824"/>
                  </a:lnTo>
                  <a:lnTo>
                    <a:pt x="480" y="816"/>
                  </a:lnTo>
                  <a:lnTo>
                    <a:pt x="480" y="808"/>
                  </a:lnTo>
                  <a:lnTo>
                    <a:pt x="478" y="784"/>
                  </a:lnTo>
                  <a:lnTo>
                    <a:pt x="468" y="764"/>
                  </a:lnTo>
                  <a:lnTo>
                    <a:pt x="424" y="766"/>
                  </a:lnTo>
                  <a:lnTo>
                    <a:pt x="406" y="758"/>
                  </a:lnTo>
                  <a:lnTo>
                    <a:pt x="400" y="754"/>
                  </a:lnTo>
                  <a:lnTo>
                    <a:pt x="396" y="750"/>
                  </a:lnTo>
                  <a:lnTo>
                    <a:pt x="392" y="740"/>
                  </a:lnTo>
                  <a:lnTo>
                    <a:pt x="390" y="726"/>
                  </a:lnTo>
                  <a:lnTo>
                    <a:pt x="380" y="716"/>
                  </a:lnTo>
                  <a:lnTo>
                    <a:pt x="372" y="710"/>
                  </a:lnTo>
                  <a:lnTo>
                    <a:pt x="358" y="700"/>
                  </a:lnTo>
                  <a:lnTo>
                    <a:pt x="318" y="666"/>
                  </a:lnTo>
                  <a:lnTo>
                    <a:pt x="284" y="610"/>
                  </a:lnTo>
                  <a:lnTo>
                    <a:pt x="260" y="610"/>
                  </a:lnTo>
                  <a:lnTo>
                    <a:pt x="252" y="612"/>
                  </a:lnTo>
                  <a:lnTo>
                    <a:pt x="242" y="616"/>
                  </a:lnTo>
                  <a:lnTo>
                    <a:pt x="230" y="622"/>
                  </a:lnTo>
                  <a:lnTo>
                    <a:pt x="218" y="630"/>
                  </a:lnTo>
                  <a:lnTo>
                    <a:pt x="182" y="630"/>
                  </a:lnTo>
                  <a:lnTo>
                    <a:pt x="170" y="620"/>
                  </a:lnTo>
                  <a:lnTo>
                    <a:pt x="162" y="612"/>
                  </a:lnTo>
                  <a:lnTo>
                    <a:pt x="156" y="602"/>
                  </a:lnTo>
                  <a:lnTo>
                    <a:pt x="150" y="592"/>
                  </a:lnTo>
                  <a:lnTo>
                    <a:pt x="144" y="572"/>
                  </a:lnTo>
                  <a:lnTo>
                    <a:pt x="142" y="552"/>
                  </a:lnTo>
                  <a:lnTo>
                    <a:pt x="112" y="506"/>
                  </a:lnTo>
                  <a:lnTo>
                    <a:pt x="100" y="494"/>
                  </a:lnTo>
                  <a:lnTo>
                    <a:pt x="88" y="486"/>
                  </a:lnTo>
                  <a:lnTo>
                    <a:pt x="74" y="478"/>
                  </a:lnTo>
                  <a:lnTo>
                    <a:pt x="62" y="472"/>
                  </a:lnTo>
                  <a:lnTo>
                    <a:pt x="36" y="462"/>
                  </a:lnTo>
                  <a:lnTo>
                    <a:pt x="12" y="454"/>
                  </a:lnTo>
                  <a:lnTo>
                    <a:pt x="4" y="448"/>
                  </a:lnTo>
                  <a:lnTo>
                    <a:pt x="0" y="442"/>
                  </a:lnTo>
                  <a:lnTo>
                    <a:pt x="0" y="436"/>
                  </a:lnTo>
                  <a:lnTo>
                    <a:pt x="0" y="430"/>
                  </a:lnTo>
                  <a:lnTo>
                    <a:pt x="2" y="420"/>
                  </a:lnTo>
                  <a:lnTo>
                    <a:pt x="8" y="412"/>
                  </a:lnTo>
                  <a:lnTo>
                    <a:pt x="14" y="406"/>
                  </a:lnTo>
                  <a:lnTo>
                    <a:pt x="18" y="400"/>
                  </a:lnTo>
                  <a:lnTo>
                    <a:pt x="22" y="388"/>
                  </a:lnTo>
                  <a:lnTo>
                    <a:pt x="26" y="316"/>
                  </a:lnTo>
                  <a:lnTo>
                    <a:pt x="18" y="296"/>
                  </a:lnTo>
                  <a:lnTo>
                    <a:pt x="16" y="290"/>
                  </a:lnTo>
                  <a:lnTo>
                    <a:pt x="14" y="286"/>
                  </a:lnTo>
                  <a:lnTo>
                    <a:pt x="16" y="284"/>
                  </a:lnTo>
                  <a:lnTo>
                    <a:pt x="20" y="282"/>
                  </a:lnTo>
                  <a:lnTo>
                    <a:pt x="36" y="280"/>
                  </a:lnTo>
                  <a:lnTo>
                    <a:pt x="48" y="288"/>
                  </a:lnTo>
                  <a:lnTo>
                    <a:pt x="54" y="300"/>
                  </a:lnTo>
                  <a:lnTo>
                    <a:pt x="58" y="308"/>
                  </a:lnTo>
                  <a:lnTo>
                    <a:pt x="64" y="314"/>
                  </a:lnTo>
                  <a:lnTo>
                    <a:pt x="70" y="318"/>
                  </a:lnTo>
                  <a:lnTo>
                    <a:pt x="78" y="320"/>
                  </a:lnTo>
                  <a:lnTo>
                    <a:pt x="86" y="316"/>
                  </a:lnTo>
                  <a:lnTo>
                    <a:pt x="94" y="308"/>
                  </a:lnTo>
                  <a:lnTo>
                    <a:pt x="104" y="280"/>
                  </a:lnTo>
                  <a:lnTo>
                    <a:pt x="98" y="216"/>
                  </a:lnTo>
                  <a:lnTo>
                    <a:pt x="80" y="166"/>
                  </a:lnTo>
                  <a:lnTo>
                    <a:pt x="76" y="144"/>
                  </a:lnTo>
                  <a:lnTo>
                    <a:pt x="76" y="134"/>
                  </a:lnTo>
                  <a:lnTo>
                    <a:pt x="78" y="126"/>
                  </a:lnTo>
                  <a:lnTo>
                    <a:pt x="80" y="118"/>
                  </a:lnTo>
                  <a:lnTo>
                    <a:pt x="84" y="112"/>
                  </a:lnTo>
                  <a:lnTo>
                    <a:pt x="90" y="104"/>
                  </a:lnTo>
                  <a:lnTo>
                    <a:pt x="98" y="98"/>
                  </a:lnTo>
                  <a:lnTo>
                    <a:pt x="108" y="82"/>
                  </a:lnTo>
                  <a:lnTo>
                    <a:pt x="146" y="98"/>
                  </a:lnTo>
                  <a:lnTo>
                    <a:pt x="182" y="98"/>
                  </a:lnTo>
                  <a:lnTo>
                    <a:pt x="190" y="92"/>
                  </a:lnTo>
                  <a:lnTo>
                    <a:pt x="198" y="86"/>
                  </a:lnTo>
                  <a:lnTo>
                    <a:pt x="206" y="80"/>
                  </a:lnTo>
                  <a:lnTo>
                    <a:pt x="216" y="72"/>
                  </a:lnTo>
                  <a:lnTo>
                    <a:pt x="226" y="48"/>
                  </a:lnTo>
                  <a:lnTo>
                    <a:pt x="238" y="30"/>
                  </a:lnTo>
                  <a:lnTo>
                    <a:pt x="244" y="22"/>
                  </a:lnTo>
                  <a:lnTo>
                    <a:pt x="254" y="14"/>
                  </a:lnTo>
                  <a:lnTo>
                    <a:pt x="276" y="0"/>
                  </a:lnTo>
                  <a:lnTo>
                    <a:pt x="286" y="0"/>
                  </a:lnTo>
                  <a:lnTo>
                    <a:pt x="304" y="6"/>
                  </a:lnTo>
                  <a:lnTo>
                    <a:pt x="350" y="34"/>
                  </a:lnTo>
                  <a:lnTo>
                    <a:pt x="352" y="42"/>
                  </a:lnTo>
                  <a:lnTo>
                    <a:pt x="356" y="48"/>
                  </a:lnTo>
                  <a:lnTo>
                    <a:pt x="362" y="50"/>
                  </a:lnTo>
                  <a:lnTo>
                    <a:pt x="368" y="50"/>
                  </a:lnTo>
                  <a:lnTo>
                    <a:pt x="386" y="48"/>
                  </a:lnTo>
                  <a:lnTo>
                    <a:pt x="402" y="42"/>
                  </a:lnTo>
                  <a:lnTo>
                    <a:pt x="438" y="36"/>
                  </a:lnTo>
                  <a:lnTo>
                    <a:pt x="454" y="20"/>
                  </a:lnTo>
                  <a:lnTo>
                    <a:pt x="458" y="14"/>
                  </a:lnTo>
                  <a:lnTo>
                    <a:pt x="464" y="10"/>
                  </a:lnTo>
                  <a:lnTo>
                    <a:pt x="470" y="10"/>
                  </a:lnTo>
                  <a:lnTo>
                    <a:pt x="476" y="10"/>
                  </a:lnTo>
                  <a:lnTo>
                    <a:pt x="486" y="14"/>
                  </a:lnTo>
                  <a:lnTo>
                    <a:pt x="496" y="22"/>
                  </a:lnTo>
                  <a:lnTo>
                    <a:pt x="498" y="38"/>
                  </a:lnTo>
                  <a:lnTo>
                    <a:pt x="498" y="44"/>
                  </a:lnTo>
                  <a:lnTo>
                    <a:pt x="500" y="48"/>
                  </a:lnTo>
                  <a:lnTo>
                    <a:pt x="510" y="56"/>
                  </a:lnTo>
                  <a:lnTo>
                    <a:pt x="528" y="68"/>
                  </a:lnTo>
                  <a:lnTo>
                    <a:pt x="564" y="82"/>
                  </a:lnTo>
                  <a:lnTo>
                    <a:pt x="594" y="82"/>
                  </a:lnTo>
                  <a:lnTo>
                    <a:pt x="608" y="76"/>
                  </a:lnTo>
                  <a:lnTo>
                    <a:pt x="622" y="72"/>
                  </a:lnTo>
                  <a:lnTo>
                    <a:pt x="638" y="68"/>
                  </a:lnTo>
                  <a:lnTo>
                    <a:pt x="658" y="66"/>
                  </a:lnTo>
                  <a:lnTo>
                    <a:pt x="678" y="56"/>
                  </a:lnTo>
                  <a:lnTo>
                    <a:pt x="686" y="54"/>
                  </a:lnTo>
                  <a:lnTo>
                    <a:pt x="694" y="54"/>
                  </a:lnTo>
                  <a:lnTo>
                    <a:pt x="700" y="54"/>
                  </a:lnTo>
                  <a:lnTo>
                    <a:pt x="710" y="56"/>
                  </a:lnTo>
                  <a:lnTo>
                    <a:pt x="734" y="68"/>
                  </a:lnTo>
                  <a:lnTo>
                    <a:pt x="776" y="68"/>
                  </a:lnTo>
                  <a:lnTo>
                    <a:pt x="784" y="60"/>
                  </a:lnTo>
                  <a:lnTo>
                    <a:pt x="788" y="54"/>
                  </a:lnTo>
                  <a:lnTo>
                    <a:pt x="794" y="48"/>
                  </a:lnTo>
                  <a:lnTo>
                    <a:pt x="804" y="44"/>
                  </a:lnTo>
                  <a:lnTo>
                    <a:pt x="824" y="28"/>
                  </a:lnTo>
                  <a:lnTo>
                    <a:pt x="834" y="22"/>
                  </a:lnTo>
                  <a:lnTo>
                    <a:pt x="844" y="18"/>
                  </a:lnTo>
                  <a:lnTo>
                    <a:pt x="854" y="18"/>
                  </a:lnTo>
                  <a:lnTo>
                    <a:pt x="866" y="18"/>
                  </a:lnTo>
                  <a:lnTo>
                    <a:pt x="882" y="24"/>
                  </a:lnTo>
                  <a:lnTo>
                    <a:pt x="898" y="30"/>
                  </a:lnTo>
                  <a:lnTo>
                    <a:pt x="926" y="30"/>
                  </a:lnTo>
                  <a:lnTo>
                    <a:pt x="956" y="26"/>
                  </a:lnTo>
                  <a:lnTo>
                    <a:pt x="986" y="24"/>
                  </a:lnTo>
                  <a:lnTo>
                    <a:pt x="1018" y="24"/>
                  </a:lnTo>
                  <a:lnTo>
                    <a:pt x="1046" y="38"/>
                  </a:lnTo>
                  <a:lnTo>
                    <a:pt x="1060" y="52"/>
                  </a:lnTo>
                  <a:lnTo>
                    <a:pt x="1072" y="60"/>
                  </a:lnTo>
                  <a:lnTo>
                    <a:pt x="1086" y="66"/>
                  </a:lnTo>
                  <a:lnTo>
                    <a:pt x="1088" y="90"/>
                  </a:lnTo>
                  <a:lnTo>
                    <a:pt x="1096" y="100"/>
                  </a:lnTo>
                  <a:lnTo>
                    <a:pt x="1106" y="114"/>
                  </a:lnTo>
                  <a:lnTo>
                    <a:pt x="1110" y="122"/>
                  </a:lnTo>
                  <a:lnTo>
                    <a:pt x="1112" y="130"/>
                  </a:lnTo>
                  <a:lnTo>
                    <a:pt x="1112" y="140"/>
                  </a:lnTo>
                  <a:lnTo>
                    <a:pt x="1110" y="152"/>
                  </a:lnTo>
                  <a:lnTo>
                    <a:pt x="1092" y="182"/>
                  </a:lnTo>
                  <a:lnTo>
                    <a:pt x="1092" y="220"/>
                  </a:lnTo>
                  <a:lnTo>
                    <a:pt x="1094" y="246"/>
                  </a:lnTo>
                  <a:lnTo>
                    <a:pt x="1096" y="270"/>
                  </a:lnTo>
                  <a:lnTo>
                    <a:pt x="1096" y="294"/>
                  </a:lnTo>
                  <a:lnTo>
                    <a:pt x="1100" y="320"/>
                  </a:lnTo>
                  <a:lnTo>
                    <a:pt x="1104" y="344"/>
                  </a:lnTo>
                  <a:lnTo>
                    <a:pt x="1112" y="368"/>
                  </a:lnTo>
                  <a:lnTo>
                    <a:pt x="1118" y="378"/>
                  </a:lnTo>
                  <a:lnTo>
                    <a:pt x="1126" y="390"/>
                  </a:lnTo>
                  <a:lnTo>
                    <a:pt x="1134" y="402"/>
                  </a:lnTo>
                  <a:lnTo>
                    <a:pt x="1144" y="412"/>
                  </a:lnTo>
                  <a:lnTo>
                    <a:pt x="1166" y="426"/>
                  </a:lnTo>
                  <a:lnTo>
                    <a:pt x="1178" y="432"/>
                  </a:lnTo>
                  <a:lnTo>
                    <a:pt x="1192" y="440"/>
                  </a:lnTo>
                  <a:lnTo>
                    <a:pt x="1236" y="446"/>
                  </a:lnTo>
                  <a:lnTo>
                    <a:pt x="1244" y="460"/>
                  </a:lnTo>
                  <a:lnTo>
                    <a:pt x="1254" y="472"/>
                  </a:lnTo>
                  <a:lnTo>
                    <a:pt x="1266" y="482"/>
                  </a:lnTo>
                  <a:lnTo>
                    <a:pt x="1278" y="490"/>
                  </a:lnTo>
                  <a:lnTo>
                    <a:pt x="1292" y="496"/>
                  </a:lnTo>
                  <a:lnTo>
                    <a:pt x="1308" y="502"/>
                  </a:lnTo>
                  <a:lnTo>
                    <a:pt x="1324" y="506"/>
                  </a:lnTo>
                  <a:lnTo>
                    <a:pt x="1344" y="510"/>
                  </a:lnTo>
                  <a:lnTo>
                    <a:pt x="1360" y="522"/>
                  </a:lnTo>
                  <a:lnTo>
                    <a:pt x="1376" y="534"/>
                  </a:lnTo>
                  <a:lnTo>
                    <a:pt x="1384" y="538"/>
                  </a:lnTo>
                  <a:lnTo>
                    <a:pt x="1394" y="542"/>
                  </a:lnTo>
                  <a:lnTo>
                    <a:pt x="1406" y="546"/>
                  </a:lnTo>
                  <a:lnTo>
                    <a:pt x="1420" y="548"/>
                  </a:lnTo>
                  <a:lnTo>
                    <a:pt x="1528" y="546"/>
                  </a:lnTo>
                  <a:lnTo>
                    <a:pt x="1552" y="554"/>
                  </a:lnTo>
                  <a:lnTo>
                    <a:pt x="1586" y="576"/>
                  </a:lnTo>
                  <a:lnTo>
                    <a:pt x="1606" y="622"/>
                  </a:lnTo>
                  <a:lnTo>
                    <a:pt x="1610" y="640"/>
                  </a:lnTo>
                  <a:lnTo>
                    <a:pt x="1616" y="652"/>
                  </a:lnTo>
                  <a:lnTo>
                    <a:pt x="1626" y="664"/>
                  </a:lnTo>
                  <a:lnTo>
                    <a:pt x="1644" y="682"/>
                  </a:lnTo>
                  <a:lnTo>
                    <a:pt x="1666" y="682"/>
                  </a:lnTo>
                  <a:lnTo>
                    <a:pt x="1678" y="664"/>
                  </a:lnTo>
                  <a:lnTo>
                    <a:pt x="1696" y="662"/>
                  </a:lnTo>
                  <a:lnTo>
                    <a:pt x="1698" y="666"/>
                  </a:lnTo>
                  <a:lnTo>
                    <a:pt x="1698" y="670"/>
                  </a:lnTo>
                  <a:lnTo>
                    <a:pt x="1706" y="676"/>
                  </a:lnTo>
                  <a:lnTo>
                    <a:pt x="1716" y="680"/>
                  </a:lnTo>
                  <a:lnTo>
                    <a:pt x="1728" y="682"/>
                  </a:lnTo>
                  <a:lnTo>
                    <a:pt x="1764" y="660"/>
                  </a:lnTo>
                  <a:lnTo>
                    <a:pt x="1774" y="646"/>
                  </a:lnTo>
                  <a:lnTo>
                    <a:pt x="1784" y="632"/>
                  </a:lnTo>
                  <a:lnTo>
                    <a:pt x="1794" y="616"/>
                  </a:lnTo>
                  <a:lnTo>
                    <a:pt x="1804" y="604"/>
                  </a:lnTo>
                  <a:lnTo>
                    <a:pt x="1808" y="602"/>
                  </a:lnTo>
                  <a:lnTo>
                    <a:pt x="1814" y="610"/>
                  </a:lnTo>
                  <a:lnTo>
                    <a:pt x="1824" y="616"/>
                  </a:lnTo>
                  <a:lnTo>
                    <a:pt x="1848" y="632"/>
                  </a:lnTo>
                  <a:lnTo>
                    <a:pt x="1850" y="642"/>
                  </a:lnTo>
                  <a:lnTo>
                    <a:pt x="1856" y="654"/>
                  </a:lnTo>
                  <a:lnTo>
                    <a:pt x="1868" y="676"/>
                  </a:lnTo>
                  <a:lnTo>
                    <a:pt x="1886" y="698"/>
                  </a:lnTo>
                  <a:lnTo>
                    <a:pt x="1906" y="722"/>
                  </a:lnTo>
                  <a:lnTo>
                    <a:pt x="1926" y="788"/>
                  </a:lnTo>
                  <a:lnTo>
                    <a:pt x="1934" y="800"/>
                  </a:lnTo>
                  <a:lnTo>
                    <a:pt x="1942" y="814"/>
                  </a:lnTo>
                  <a:lnTo>
                    <a:pt x="1948" y="830"/>
                  </a:lnTo>
                  <a:lnTo>
                    <a:pt x="1950" y="840"/>
                  </a:lnTo>
                  <a:lnTo>
                    <a:pt x="1950" y="850"/>
                  </a:lnTo>
                  <a:lnTo>
                    <a:pt x="1938" y="866"/>
                  </a:lnTo>
                  <a:lnTo>
                    <a:pt x="1930" y="878"/>
                  </a:lnTo>
                  <a:lnTo>
                    <a:pt x="1928" y="892"/>
                  </a:lnTo>
                  <a:lnTo>
                    <a:pt x="1928" y="918"/>
                  </a:lnTo>
                  <a:lnTo>
                    <a:pt x="1932" y="932"/>
                  </a:lnTo>
                  <a:lnTo>
                    <a:pt x="1938" y="948"/>
                  </a:lnTo>
                  <a:lnTo>
                    <a:pt x="1940" y="958"/>
                  </a:lnTo>
                  <a:lnTo>
                    <a:pt x="1942" y="966"/>
                  </a:lnTo>
                  <a:lnTo>
                    <a:pt x="1940" y="976"/>
                  </a:lnTo>
                  <a:lnTo>
                    <a:pt x="1938" y="986"/>
                  </a:lnTo>
                  <a:lnTo>
                    <a:pt x="1938" y="1008"/>
                  </a:lnTo>
                  <a:lnTo>
                    <a:pt x="1932" y="1008"/>
                  </a:lnTo>
                  <a:lnTo>
                    <a:pt x="1932" y="1004"/>
                  </a:lnTo>
                  <a:lnTo>
                    <a:pt x="1930" y="1002"/>
                  </a:lnTo>
                  <a:lnTo>
                    <a:pt x="1924" y="996"/>
                  </a:lnTo>
                  <a:lnTo>
                    <a:pt x="1918" y="992"/>
                  </a:lnTo>
                  <a:lnTo>
                    <a:pt x="1912" y="988"/>
                  </a:lnTo>
                  <a:lnTo>
                    <a:pt x="1896" y="990"/>
                  </a:lnTo>
                  <a:lnTo>
                    <a:pt x="1886" y="994"/>
                  </a:lnTo>
                  <a:lnTo>
                    <a:pt x="1880" y="998"/>
                  </a:lnTo>
                  <a:lnTo>
                    <a:pt x="1872" y="1006"/>
                  </a:lnTo>
                  <a:lnTo>
                    <a:pt x="1872" y="1018"/>
                  </a:lnTo>
                  <a:lnTo>
                    <a:pt x="1876" y="1032"/>
                  </a:lnTo>
                  <a:lnTo>
                    <a:pt x="1882" y="1066"/>
                  </a:lnTo>
                  <a:lnTo>
                    <a:pt x="1880" y="1092"/>
                  </a:lnTo>
                  <a:lnTo>
                    <a:pt x="1866" y="1096"/>
                  </a:lnTo>
                  <a:lnTo>
                    <a:pt x="1842" y="1096"/>
                  </a:lnTo>
                  <a:lnTo>
                    <a:pt x="1810" y="1054"/>
                  </a:lnTo>
                  <a:lnTo>
                    <a:pt x="1796" y="1050"/>
                  </a:lnTo>
                  <a:lnTo>
                    <a:pt x="1782" y="1048"/>
                  </a:lnTo>
                  <a:lnTo>
                    <a:pt x="1772" y="1052"/>
                  </a:lnTo>
                  <a:lnTo>
                    <a:pt x="1762" y="1058"/>
                  </a:lnTo>
                  <a:lnTo>
                    <a:pt x="1756" y="1068"/>
                  </a:lnTo>
                  <a:lnTo>
                    <a:pt x="1752" y="1078"/>
                  </a:lnTo>
                  <a:lnTo>
                    <a:pt x="1752" y="1092"/>
                  </a:lnTo>
                  <a:lnTo>
                    <a:pt x="1754" y="1108"/>
                  </a:lnTo>
                  <a:lnTo>
                    <a:pt x="1748" y="1116"/>
                  </a:lnTo>
                  <a:lnTo>
                    <a:pt x="1744" y="1124"/>
                  </a:lnTo>
                  <a:lnTo>
                    <a:pt x="1730" y="1122"/>
                  </a:lnTo>
                  <a:lnTo>
                    <a:pt x="1718" y="1118"/>
                  </a:lnTo>
                  <a:lnTo>
                    <a:pt x="1706" y="1112"/>
                  </a:lnTo>
                  <a:lnTo>
                    <a:pt x="1700" y="1108"/>
                  </a:lnTo>
                  <a:lnTo>
                    <a:pt x="1696" y="1086"/>
                  </a:lnTo>
                  <a:lnTo>
                    <a:pt x="1678" y="1076"/>
                  </a:lnTo>
                  <a:lnTo>
                    <a:pt x="1660" y="1070"/>
                  </a:lnTo>
                  <a:lnTo>
                    <a:pt x="1632" y="1060"/>
                  </a:lnTo>
                  <a:lnTo>
                    <a:pt x="1620" y="1046"/>
                  </a:lnTo>
                  <a:lnTo>
                    <a:pt x="1600" y="1046"/>
                  </a:lnTo>
                  <a:lnTo>
                    <a:pt x="1594" y="1048"/>
                  </a:lnTo>
                  <a:lnTo>
                    <a:pt x="1588" y="1050"/>
                  </a:lnTo>
                  <a:lnTo>
                    <a:pt x="1580" y="1058"/>
                  </a:lnTo>
                  <a:lnTo>
                    <a:pt x="1566" y="1070"/>
                  </a:lnTo>
                  <a:lnTo>
                    <a:pt x="1522" y="1094"/>
                  </a:lnTo>
                  <a:lnTo>
                    <a:pt x="1504" y="1100"/>
                  </a:lnTo>
                  <a:lnTo>
                    <a:pt x="1498" y="1102"/>
                  </a:lnTo>
                  <a:lnTo>
                    <a:pt x="1492" y="1106"/>
                  </a:lnTo>
                  <a:lnTo>
                    <a:pt x="1486" y="1116"/>
                  </a:lnTo>
                  <a:lnTo>
                    <a:pt x="1474" y="1132"/>
                  </a:lnTo>
                  <a:lnTo>
                    <a:pt x="1450" y="1134"/>
                  </a:lnTo>
                  <a:lnTo>
                    <a:pt x="1442" y="1138"/>
                  </a:lnTo>
                  <a:lnTo>
                    <a:pt x="1436" y="1140"/>
                  </a:lnTo>
                  <a:lnTo>
                    <a:pt x="1430" y="1144"/>
                  </a:lnTo>
                  <a:lnTo>
                    <a:pt x="1424" y="1150"/>
                  </a:lnTo>
                  <a:lnTo>
                    <a:pt x="1410" y="1170"/>
                  </a:lnTo>
                  <a:lnTo>
                    <a:pt x="1400" y="1178"/>
                  </a:lnTo>
                  <a:lnTo>
                    <a:pt x="1382" y="1182"/>
                  </a:lnTo>
                  <a:lnTo>
                    <a:pt x="1368" y="1186"/>
                  </a:lnTo>
                  <a:lnTo>
                    <a:pt x="1342" y="1194"/>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18" name="Freeform 21"/>
            <p:cNvSpPr/>
            <p:nvPr/>
          </p:nvSpPr>
          <p:spPr bwMode="auto">
            <a:xfrm>
              <a:off x="6963310" y="4487219"/>
              <a:ext cx="577853" cy="569744"/>
            </a:xfrm>
            <a:custGeom>
              <a:avLst/>
              <a:gdLst>
                <a:gd name="T0" fmla="*/ 138 w 364"/>
                <a:gd name="T1" fmla="*/ 356 h 360"/>
                <a:gd name="T2" fmla="*/ 108 w 364"/>
                <a:gd name="T3" fmla="*/ 340 h 360"/>
                <a:gd name="T4" fmla="*/ 86 w 364"/>
                <a:gd name="T5" fmla="*/ 274 h 360"/>
                <a:gd name="T6" fmla="*/ 48 w 364"/>
                <a:gd name="T7" fmla="*/ 256 h 360"/>
                <a:gd name="T8" fmla="*/ 46 w 364"/>
                <a:gd name="T9" fmla="*/ 226 h 360"/>
                <a:gd name="T10" fmla="*/ 24 w 364"/>
                <a:gd name="T11" fmla="*/ 188 h 360"/>
                <a:gd name="T12" fmla="*/ 0 w 364"/>
                <a:gd name="T13" fmla="*/ 162 h 360"/>
                <a:gd name="T14" fmla="*/ 10 w 364"/>
                <a:gd name="T15" fmla="*/ 140 h 360"/>
                <a:gd name="T16" fmla="*/ 26 w 364"/>
                <a:gd name="T17" fmla="*/ 122 h 360"/>
                <a:gd name="T18" fmla="*/ 32 w 364"/>
                <a:gd name="T19" fmla="*/ 104 h 360"/>
                <a:gd name="T20" fmla="*/ 58 w 364"/>
                <a:gd name="T21" fmla="*/ 88 h 360"/>
                <a:gd name="T22" fmla="*/ 70 w 364"/>
                <a:gd name="T23" fmla="*/ 68 h 360"/>
                <a:gd name="T24" fmla="*/ 72 w 364"/>
                <a:gd name="T25" fmla="*/ 16 h 360"/>
                <a:gd name="T26" fmla="*/ 90 w 364"/>
                <a:gd name="T27" fmla="*/ 8 h 360"/>
                <a:gd name="T28" fmla="*/ 106 w 364"/>
                <a:gd name="T29" fmla="*/ 6 h 360"/>
                <a:gd name="T30" fmla="*/ 140 w 364"/>
                <a:gd name="T31" fmla="*/ 10 h 360"/>
                <a:gd name="T32" fmla="*/ 152 w 364"/>
                <a:gd name="T33" fmla="*/ 2 h 360"/>
                <a:gd name="T34" fmla="*/ 186 w 364"/>
                <a:gd name="T35" fmla="*/ 4 h 360"/>
                <a:gd name="T36" fmla="*/ 212 w 364"/>
                <a:gd name="T37" fmla="*/ 16 h 360"/>
                <a:gd name="T38" fmla="*/ 238 w 364"/>
                <a:gd name="T39" fmla="*/ 26 h 360"/>
                <a:gd name="T40" fmla="*/ 254 w 364"/>
                <a:gd name="T41" fmla="*/ 22 h 360"/>
                <a:gd name="T42" fmla="*/ 280 w 364"/>
                <a:gd name="T43" fmla="*/ 2 h 360"/>
                <a:gd name="T44" fmla="*/ 300 w 364"/>
                <a:gd name="T45" fmla="*/ 8 h 360"/>
                <a:gd name="T46" fmla="*/ 324 w 364"/>
                <a:gd name="T47" fmla="*/ 18 h 360"/>
                <a:gd name="T48" fmla="*/ 360 w 364"/>
                <a:gd name="T49" fmla="*/ 28 h 360"/>
                <a:gd name="T50" fmla="*/ 324 w 364"/>
                <a:gd name="T51" fmla="*/ 58 h 360"/>
                <a:gd name="T52" fmla="*/ 316 w 364"/>
                <a:gd name="T53" fmla="*/ 76 h 360"/>
                <a:gd name="T54" fmla="*/ 320 w 364"/>
                <a:gd name="T55" fmla="*/ 84 h 360"/>
                <a:gd name="T56" fmla="*/ 362 w 364"/>
                <a:gd name="T57" fmla="*/ 72 h 360"/>
                <a:gd name="T58" fmla="*/ 364 w 364"/>
                <a:gd name="T59" fmla="*/ 90 h 360"/>
                <a:gd name="T60" fmla="*/ 346 w 364"/>
                <a:gd name="T61" fmla="*/ 100 h 360"/>
                <a:gd name="T62" fmla="*/ 322 w 364"/>
                <a:gd name="T63" fmla="*/ 112 h 360"/>
                <a:gd name="T64" fmla="*/ 344 w 364"/>
                <a:gd name="T65" fmla="*/ 142 h 360"/>
                <a:gd name="T66" fmla="*/ 340 w 364"/>
                <a:gd name="T67" fmla="*/ 196 h 360"/>
                <a:gd name="T68" fmla="*/ 344 w 364"/>
                <a:gd name="T69" fmla="*/ 214 h 360"/>
                <a:gd name="T70" fmla="*/ 338 w 364"/>
                <a:gd name="T71" fmla="*/ 238 h 360"/>
                <a:gd name="T72" fmla="*/ 330 w 364"/>
                <a:gd name="T73" fmla="*/ 240 h 360"/>
                <a:gd name="T74" fmla="*/ 324 w 364"/>
                <a:gd name="T75" fmla="*/ 224 h 360"/>
                <a:gd name="T76" fmla="*/ 304 w 364"/>
                <a:gd name="T77" fmla="*/ 232 h 360"/>
                <a:gd name="T78" fmla="*/ 270 w 364"/>
                <a:gd name="T79" fmla="*/ 268 h 360"/>
                <a:gd name="T80" fmla="*/ 262 w 364"/>
                <a:gd name="T81" fmla="*/ 286 h 360"/>
                <a:gd name="T82" fmla="*/ 260 w 364"/>
                <a:gd name="T83" fmla="*/ 344 h 360"/>
                <a:gd name="T84" fmla="*/ 222 w 364"/>
                <a:gd name="T85" fmla="*/ 344 h 360"/>
                <a:gd name="T86" fmla="*/ 158 w 364"/>
                <a:gd name="T87" fmla="*/ 360 h 360"/>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364" h="360">
                  <a:moveTo>
                    <a:pt x="158" y="360"/>
                  </a:moveTo>
                  <a:lnTo>
                    <a:pt x="158" y="360"/>
                  </a:lnTo>
                  <a:lnTo>
                    <a:pt x="138" y="356"/>
                  </a:lnTo>
                  <a:lnTo>
                    <a:pt x="126" y="352"/>
                  </a:lnTo>
                  <a:lnTo>
                    <a:pt x="116" y="346"/>
                  </a:lnTo>
                  <a:lnTo>
                    <a:pt x="108" y="340"/>
                  </a:lnTo>
                  <a:lnTo>
                    <a:pt x="86" y="274"/>
                  </a:lnTo>
                  <a:lnTo>
                    <a:pt x="66" y="258"/>
                  </a:lnTo>
                  <a:lnTo>
                    <a:pt x="48" y="256"/>
                  </a:lnTo>
                  <a:lnTo>
                    <a:pt x="50" y="240"/>
                  </a:lnTo>
                  <a:lnTo>
                    <a:pt x="46" y="226"/>
                  </a:lnTo>
                  <a:lnTo>
                    <a:pt x="40" y="212"/>
                  </a:lnTo>
                  <a:lnTo>
                    <a:pt x="34" y="200"/>
                  </a:lnTo>
                  <a:lnTo>
                    <a:pt x="24" y="188"/>
                  </a:lnTo>
                  <a:lnTo>
                    <a:pt x="14" y="178"/>
                  </a:lnTo>
                  <a:lnTo>
                    <a:pt x="0" y="162"/>
                  </a:lnTo>
                  <a:lnTo>
                    <a:pt x="0" y="156"/>
                  </a:lnTo>
                  <a:lnTo>
                    <a:pt x="2" y="150"/>
                  </a:lnTo>
                  <a:lnTo>
                    <a:pt x="10" y="140"/>
                  </a:lnTo>
                  <a:lnTo>
                    <a:pt x="18" y="130"/>
                  </a:lnTo>
                  <a:lnTo>
                    <a:pt x="26" y="122"/>
                  </a:lnTo>
                  <a:lnTo>
                    <a:pt x="26" y="114"/>
                  </a:lnTo>
                  <a:lnTo>
                    <a:pt x="28" y="110"/>
                  </a:lnTo>
                  <a:lnTo>
                    <a:pt x="32" y="104"/>
                  </a:lnTo>
                  <a:lnTo>
                    <a:pt x="36" y="102"/>
                  </a:lnTo>
                  <a:lnTo>
                    <a:pt x="48" y="94"/>
                  </a:lnTo>
                  <a:lnTo>
                    <a:pt x="58" y="88"/>
                  </a:lnTo>
                  <a:lnTo>
                    <a:pt x="70" y="68"/>
                  </a:lnTo>
                  <a:lnTo>
                    <a:pt x="70" y="38"/>
                  </a:lnTo>
                  <a:lnTo>
                    <a:pt x="70" y="24"/>
                  </a:lnTo>
                  <a:lnTo>
                    <a:pt x="72" y="16"/>
                  </a:lnTo>
                  <a:lnTo>
                    <a:pt x="80" y="14"/>
                  </a:lnTo>
                  <a:lnTo>
                    <a:pt x="90" y="8"/>
                  </a:lnTo>
                  <a:lnTo>
                    <a:pt x="94" y="6"/>
                  </a:lnTo>
                  <a:lnTo>
                    <a:pt x="100" y="6"/>
                  </a:lnTo>
                  <a:lnTo>
                    <a:pt x="106" y="6"/>
                  </a:lnTo>
                  <a:lnTo>
                    <a:pt x="112" y="10"/>
                  </a:lnTo>
                  <a:lnTo>
                    <a:pt x="140" y="10"/>
                  </a:lnTo>
                  <a:lnTo>
                    <a:pt x="146" y="6"/>
                  </a:lnTo>
                  <a:lnTo>
                    <a:pt x="152" y="2"/>
                  </a:lnTo>
                  <a:lnTo>
                    <a:pt x="160" y="0"/>
                  </a:lnTo>
                  <a:lnTo>
                    <a:pt x="168" y="0"/>
                  </a:lnTo>
                  <a:lnTo>
                    <a:pt x="186" y="4"/>
                  </a:lnTo>
                  <a:lnTo>
                    <a:pt x="202" y="8"/>
                  </a:lnTo>
                  <a:lnTo>
                    <a:pt x="212" y="16"/>
                  </a:lnTo>
                  <a:lnTo>
                    <a:pt x="224" y="22"/>
                  </a:lnTo>
                  <a:lnTo>
                    <a:pt x="230" y="24"/>
                  </a:lnTo>
                  <a:lnTo>
                    <a:pt x="238" y="26"/>
                  </a:lnTo>
                  <a:lnTo>
                    <a:pt x="246" y="24"/>
                  </a:lnTo>
                  <a:lnTo>
                    <a:pt x="254" y="22"/>
                  </a:lnTo>
                  <a:lnTo>
                    <a:pt x="264" y="14"/>
                  </a:lnTo>
                  <a:lnTo>
                    <a:pt x="274" y="4"/>
                  </a:lnTo>
                  <a:lnTo>
                    <a:pt x="280" y="2"/>
                  </a:lnTo>
                  <a:lnTo>
                    <a:pt x="286" y="0"/>
                  </a:lnTo>
                  <a:lnTo>
                    <a:pt x="292" y="2"/>
                  </a:lnTo>
                  <a:lnTo>
                    <a:pt x="300" y="8"/>
                  </a:lnTo>
                  <a:lnTo>
                    <a:pt x="324" y="18"/>
                  </a:lnTo>
                  <a:lnTo>
                    <a:pt x="364" y="22"/>
                  </a:lnTo>
                  <a:lnTo>
                    <a:pt x="360" y="28"/>
                  </a:lnTo>
                  <a:lnTo>
                    <a:pt x="352" y="34"/>
                  </a:lnTo>
                  <a:lnTo>
                    <a:pt x="332" y="48"/>
                  </a:lnTo>
                  <a:lnTo>
                    <a:pt x="324" y="58"/>
                  </a:lnTo>
                  <a:lnTo>
                    <a:pt x="318" y="66"/>
                  </a:lnTo>
                  <a:lnTo>
                    <a:pt x="316" y="72"/>
                  </a:lnTo>
                  <a:lnTo>
                    <a:pt x="316" y="76"/>
                  </a:lnTo>
                  <a:lnTo>
                    <a:pt x="316" y="80"/>
                  </a:lnTo>
                  <a:lnTo>
                    <a:pt x="320" y="84"/>
                  </a:lnTo>
                  <a:lnTo>
                    <a:pt x="350" y="84"/>
                  </a:lnTo>
                  <a:lnTo>
                    <a:pt x="362" y="72"/>
                  </a:lnTo>
                  <a:lnTo>
                    <a:pt x="364" y="82"/>
                  </a:lnTo>
                  <a:lnTo>
                    <a:pt x="364" y="90"/>
                  </a:lnTo>
                  <a:lnTo>
                    <a:pt x="360" y="96"/>
                  </a:lnTo>
                  <a:lnTo>
                    <a:pt x="346" y="100"/>
                  </a:lnTo>
                  <a:lnTo>
                    <a:pt x="338" y="104"/>
                  </a:lnTo>
                  <a:lnTo>
                    <a:pt x="322" y="112"/>
                  </a:lnTo>
                  <a:lnTo>
                    <a:pt x="324" y="132"/>
                  </a:lnTo>
                  <a:lnTo>
                    <a:pt x="344" y="142"/>
                  </a:lnTo>
                  <a:lnTo>
                    <a:pt x="340" y="166"/>
                  </a:lnTo>
                  <a:lnTo>
                    <a:pt x="340" y="196"/>
                  </a:lnTo>
                  <a:lnTo>
                    <a:pt x="342" y="204"/>
                  </a:lnTo>
                  <a:lnTo>
                    <a:pt x="344" y="214"/>
                  </a:lnTo>
                  <a:lnTo>
                    <a:pt x="342" y="228"/>
                  </a:lnTo>
                  <a:lnTo>
                    <a:pt x="340" y="232"/>
                  </a:lnTo>
                  <a:lnTo>
                    <a:pt x="338" y="238"/>
                  </a:lnTo>
                  <a:lnTo>
                    <a:pt x="330" y="240"/>
                  </a:lnTo>
                  <a:lnTo>
                    <a:pt x="328" y="226"/>
                  </a:lnTo>
                  <a:lnTo>
                    <a:pt x="324" y="224"/>
                  </a:lnTo>
                  <a:lnTo>
                    <a:pt x="320" y="224"/>
                  </a:lnTo>
                  <a:lnTo>
                    <a:pt x="312" y="226"/>
                  </a:lnTo>
                  <a:lnTo>
                    <a:pt x="304" y="232"/>
                  </a:lnTo>
                  <a:lnTo>
                    <a:pt x="296" y="240"/>
                  </a:lnTo>
                  <a:lnTo>
                    <a:pt x="280" y="256"/>
                  </a:lnTo>
                  <a:lnTo>
                    <a:pt x="270" y="268"/>
                  </a:lnTo>
                  <a:lnTo>
                    <a:pt x="266" y="278"/>
                  </a:lnTo>
                  <a:lnTo>
                    <a:pt x="262" y="286"/>
                  </a:lnTo>
                  <a:lnTo>
                    <a:pt x="260" y="344"/>
                  </a:lnTo>
                  <a:lnTo>
                    <a:pt x="250" y="342"/>
                  </a:lnTo>
                  <a:lnTo>
                    <a:pt x="222" y="344"/>
                  </a:lnTo>
                  <a:lnTo>
                    <a:pt x="200" y="346"/>
                  </a:lnTo>
                  <a:lnTo>
                    <a:pt x="180" y="352"/>
                  </a:lnTo>
                  <a:lnTo>
                    <a:pt x="158" y="360"/>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19" name="Freeform 22"/>
            <p:cNvSpPr/>
            <p:nvPr/>
          </p:nvSpPr>
          <p:spPr bwMode="auto">
            <a:xfrm>
              <a:off x="4975928" y="4273904"/>
              <a:ext cx="731768" cy="761458"/>
            </a:xfrm>
            <a:custGeom>
              <a:avLst/>
              <a:gdLst>
                <a:gd name="T0" fmla="*/ 360 w 462"/>
                <a:gd name="T1" fmla="*/ 474 h 480"/>
                <a:gd name="T2" fmla="*/ 328 w 462"/>
                <a:gd name="T3" fmla="*/ 448 h 480"/>
                <a:gd name="T4" fmla="*/ 300 w 462"/>
                <a:gd name="T5" fmla="*/ 412 h 480"/>
                <a:gd name="T6" fmla="*/ 282 w 462"/>
                <a:gd name="T7" fmla="*/ 362 h 480"/>
                <a:gd name="T8" fmla="*/ 252 w 462"/>
                <a:gd name="T9" fmla="*/ 340 h 480"/>
                <a:gd name="T10" fmla="*/ 230 w 462"/>
                <a:gd name="T11" fmla="*/ 340 h 480"/>
                <a:gd name="T12" fmla="*/ 214 w 462"/>
                <a:gd name="T13" fmla="*/ 346 h 480"/>
                <a:gd name="T14" fmla="*/ 196 w 462"/>
                <a:gd name="T15" fmla="*/ 376 h 480"/>
                <a:gd name="T16" fmla="*/ 176 w 462"/>
                <a:gd name="T17" fmla="*/ 402 h 480"/>
                <a:gd name="T18" fmla="*/ 152 w 462"/>
                <a:gd name="T19" fmla="*/ 428 h 480"/>
                <a:gd name="T20" fmla="*/ 144 w 462"/>
                <a:gd name="T21" fmla="*/ 430 h 480"/>
                <a:gd name="T22" fmla="*/ 118 w 462"/>
                <a:gd name="T23" fmla="*/ 442 h 480"/>
                <a:gd name="T24" fmla="*/ 72 w 462"/>
                <a:gd name="T25" fmla="*/ 434 h 480"/>
                <a:gd name="T26" fmla="*/ 38 w 462"/>
                <a:gd name="T27" fmla="*/ 416 h 480"/>
                <a:gd name="T28" fmla="*/ 46 w 462"/>
                <a:gd name="T29" fmla="*/ 386 h 480"/>
                <a:gd name="T30" fmla="*/ 42 w 462"/>
                <a:gd name="T31" fmla="*/ 360 h 480"/>
                <a:gd name="T32" fmla="*/ 2 w 462"/>
                <a:gd name="T33" fmla="*/ 312 h 480"/>
                <a:gd name="T34" fmla="*/ 10 w 462"/>
                <a:gd name="T35" fmla="*/ 228 h 480"/>
                <a:gd name="T36" fmla="*/ 0 w 462"/>
                <a:gd name="T37" fmla="*/ 168 h 480"/>
                <a:gd name="T38" fmla="*/ 4 w 462"/>
                <a:gd name="T39" fmla="*/ 166 h 480"/>
                <a:gd name="T40" fmla="*/ 64 w 462"/>
                <a:gd name="T41" fmla="*/ 212 h 480"/>
                <a:gd name="T42" fmla="*/ 82 w 462"/>
                <a:gd name="T43" fmla="*/ 216 h 480"/>
                <a:gd name="T44" fmla="*/ 110 w 462"/>
                <a:gd name="T45" fmla="*/ 208 h 480"/>
                <a:gd name="T46" fmla="*/ 148 w 462"/>
                <a:gd name="T47" fmla="*/ 172 h 480"/>
                <a:gd name="T48" fmla="*/ 176 w 462"/>
                <a:gd name="T49" fmla="*/ 116 h 480"/>
                <a:gd name="T50" fmla="*/ 210 w 462"/>
                <a:gd name="T51" fmla="*/ 62 h 480"/>
                <a:gd name="T52" fmla="*/ 232 w 462"/>
                <a:gd name="T53" fmla="*/ 4 h 480"/>
                <a:gd name="T54" fmla="*/ 272 w 462"/>
                <a:gd name="T55" fmla="*/ 0 h 480"/>
                <a:gd name="T56" fmla="*/ 306 w 462"/>
                <a:gd name="T57" fmla="*/ 10 h 480"/>
                <a:gd name="T58" fmla="*/ 352 w 462"/>
                <a:gd name="T59" fmla="*/ 50 h 480"/>
                <a:gd name="T60" fmla="*/ 394 w 462"/>
                <a:gd name="T61" fmla="*/ 60 h 480"/>
                <a:gd name="T62" fmla="*/ 444 w 462"/>
                <a:gd name="T63" fmla="*/ 98 h 480"/>
                <a:gd name="T64" fmla="*/ 462 w 462"/>
                <a:gd name="T65" fmla="*/ 134 h 480"/>
                <a:gd name="T66" fmla="*/ 430 w 462"/>
                <a:gd name="T67" fmla="*/ 158 h 480"/>
                <a:gd name="T68" fmla="*/ 402 w 462"/>
                <a:gd name="T69" fmla="*/ 182 h 480"/>
                <a:gd name="T70" fmla="*/ 336 w 462"/>
                <a:gd name="T71" fmla="*/ 188 h 480"/>
                <a:gd name="T72" fmla="*/ 292 w 462"/>
                <a:gd name="T73" fmla="*/ 192 h 480"/>
                <a:gd name="T74" fmla="*/ 284 w 462"/>
                <a:gd name="T75" fmla="*/ 218 h 480"/>
                <a:gd name="T76" fmla="*/ 288 w 462"/>
                <a:gd name="T77" fmla="*/ 236 h 480"/>
                <a:gd name="T78" fmla="*/ 284 w 462"/>
                <a:gd name="T79" fmla="*/ 276 h 480"/>
                <a:gd name="T80" fmla="*/ 304 w 462"/>
                <a:gd name="T81" fmla="*/ 296 h 480"/>
                <a:gd name="T82" fmla="*/ 362 w 462"/>
                <a:gd name="T83" fmla="*/ 364 h 480"/>
                <a:gd name="T84" fmla="*/ 372 w 462"/>
                <a:gd name="T85" fmla="*/ 400 h 48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462" h="480">
                  <a:moveTo>
                    <a:pt x="372" y="480"/>
                  </a:moveTo>
                  <a:lnTo>
                    <a:pt x="372" y="480"/>
                  </a:lnTo>
                  <a:lnTo>
                    <a:pt x="360" y="474"/>
                  </a:lnTo>
                  <a:lnTo>
                    <a:pt x="348" y="466"/>
                  </a:lnTo>
                  <a:lnTo>
                    <a:pt x="338" y="458"/>
                  </a:lnTo>
                  <a:lnTo>
                    <a:pt x="328" y="448"/>
                  </a:lnTo>
                  <a:lnTo>
                    <a:pt x="312" y="430"/>
                  </a:lnTo>
                  <a:lnTo>
                    <a:pt x="300" y="412"/>
                  </a:lnTo>
                  <a:lnTo>
                    <a:pt x="296" y="394"/>
                  </a:lnTo>
                  <a:lnTo>
                    <a:pt x="290" y="376"/>
                  </a:lnTo>
                  <a:lnTo>
                    <a:pt x="282" y="362"/>
                  </a:lnTo>
                  <a:lnTo>
                    <a:pt x="272" y="350"/>
                  </a:lnTo>
                  <a:lnTo>
                    <a:pt x="258" y="342"/>
                  </a:lnTo>
                  <a:lnTo>
                    <a:pt x="252" y="340"/>
                  </a:lnTo>
                  <a:lnTo>
                    <a:pt x="246" y="338"/>
                  </a:lnTo>
                  <a:lnTo>
                    <a:pt x="238" y="338"/>
                  </a:lnTo>
                  <a:lnTo>
                    <a:pt x="230" y="340"/>
                  </a:lnTo>
                  <a:lnTo>
                    <a:pt x="222" y="342"/>
                  </a:lnTo>
                  <a:lnTo>
                    <a:pt x="214" y="346"/>
                  </a:lnTo>
                  <a:lnTo>
                    <a:pt x="202" y="358"/>
                  </a:lnTo>
                  <a:lnTo>
                    <a:pt x="198" y="364"/>
                  </a:lnTo>
                  <a:lnTo>
                    <a:pt x="196" y="376"/>
                  </a:lnTo>
                  <a:lnTo>
                    <a:pt x="188" y="390"/>
                  </a:lnTo>
                  <a:lnTo>
                    <a:pt x="176" y="402"/>
                  </a:lnTo>
                  <a:lnTo>
                    <a:pt x="152" y="424"/>
                  </a:lnTo>
                  <a:lnTo>
                    <a:pt x="152" y="428"/>
                  </a:lnTo>
                  <a:lnTo>
                    <a:pt x="146" y="428"/>
                  </a:lnTo>
                  <a:lnTo>
                    <a:pt x="144" y="430"/>
                  </a:lnTo>
                  <a:lnTo>
                    <a:pt x="140" y="434"/>
                  </a:lnTo>
                  <a:lnTo>
                    <a:pt x="118" y="442"/>
                  </a:lnTo>
                  <a:lnTo>
                    <a:pt x="94" y="440"/>
                  </a:lnTo>
                  <a:lnTo>
                    <a:pt x="72" y="434"/>
                  </a:lnTo>
                  <a:lnTo>
                    <a:pt x="54" y="426"/>
                  </a:lnTo>
                  <a:lnTo>
                    <a:pt x="46" y="422"/>
                  </a:lnTo>
                  <a:lnTo>
                    <a:pt x="38" y="416"/>
                  </a:lnTo>
                  <a:lnTo>
                    <a:pt x="46" y="400"/>
                  </a:lnTo>
                  <a:lnTo>
                    <a:pt x="46" y="386"/>
                  </a:lnTo>
                  <a:lnTo>
                    <a:pt x="44" y="374"/>
                  </a:lnTo>
                  <a:lnTo>
                    <a:pt x="42" y="360"/>
                  </a:lnTo>
                  <a:lnTo>
                    <a:pt x="16" y="336"/>
                  </a:lnTo>
                  <a:lnTo>
                    <a:pt x="8" y="324"/>
                  </a:lnTo>
                  <a:lnTo>
                    <a:pt x="2" y="312"/>
                  </a:lnTo>
                  <a:lnTo>
                    <a:pt x="10" y="228"/>
                  </a:lnTo>
                  <a:lnTo>
                    <a:pt x="2" y="194"/>
                  </a:lnTo>
                  <a:lnTo>
                    <a:pt x="0" y="182"/>
                  </a:lnTo>
                  <a:lnTo>
                    <a:pt x="0" y="168"/>
                  </a:lnTo>
                  <a:lnTo>
                    <a:pt x="4" y="166"/>
                  </a:lnTo>
                  <a:lnTo>
                    <a:pt x="38" y="188"/>
                  </a:lnTo>
                  <a:lnTo>
                    <a:pt x="64" y="212"/>
                  </a:lnTo>
                  <a:lnTo>
                    <a:pt x="74" y="216"/>
                  </a:lnTo>
                  <a:lnTo>
                    <a:pt x="82" y="216"/>
                  </a:lnTo>
                  <a:lnTo>
                    <a:pt x="92" y="216"/>
                  </a:lnTo>
                  <a:lnTo>
                    <a:pt x="102" y="212"/>
                  </a:lnTo>
                  <a:lnTo>
                    <a:pt x="110" y="208"/>
                  </a:lnTo>
                  <a:lnTo>
                    <a:pt x="118" y="204"/>
                  </a:lnTo>
                  <a:lnTo>
                    <a:pt x="134" y="190"/>
                  </a:lnTo>
                  <a:lnTo>
                    <a:pt x="148" y="172"/>
                  </a:lnTo>
                  <a:lnTo>
                    <a:pt x="158" y="154"/>
                  </a:lnTo>
                  <a:lnTo>
                    <a:pt x="168" y="134"/>
                  </a:lnTo>
                  <a:lnTo>
                    <a:pt x="176" y="116"/>
                  </a:lnTo>
                  <a:lnTo>
                    <a:pt x="210" y="62"/>
                  </a:lnTo>
                  <a:lnTo>
                    <a:pt x="210" y="16"/>
                  </a:lnTo>
                  <a:lnTo>
                    <a:pt x="232" y="4"/>
                  </a:lnTo>
                  <a:lnTo>
                    <a:pt x="252" y="2"/>
                  </a:lnTo>
                  <a:lnTo>
                    <a:pt x="272" y="0"/>
                  </a:lnTo>
                  <a:lnTo>
                    <a:pt x="284" y="2"/>
                  </a:lnTo>
                  <a:lnTo>
                    <a:pt x="294" y="4"/>
                  </a:lnTo>
                  <a:lnTo>
                    <a:pt x="306" y="10"/>
                  </a:lnTo>
                  <a:lnTo>
                    <a:pt x="318" y="18"/>
                  </a:lnTo>
                  <a:lnTo>
                    <a:pt x="352" y="50"/>
                  </a:lnTo>
                  <a:lnTo>
                    <a:pt x="394" y="60"/>
                  </a:lnTo>
                  <a:lnTo>
                    <a:pt x="412" y="70"/>
                  </a:lnTo>
                  <a:lnTo>
                    <a:pt x="434" y="88"/>
                  </a:lnTo>
                  <a:lnTo>
                    <a:pt x="444" y="98"/>
                  </a:lnTo>
                  <a:lnTo>
                    <a:pt x="454" y="110"/>
                  </a:lnTo>
                  <a:lnTo>
                    <a:pt x="460" y="122"/>
                  </a:lnTo>
                  <a:lnTo>
                    <a:pt x="462" y="134"/>
                  </a:lnTo>
                  <a:lnTo>
                    <a:pt x="444" y="146"/>
                  </a:lnTo>
                  <a:lnTo>
                    <a:pt x="430" y="158"/>
                  </a:lnTo>
                  <a:lnTo>
                    <a:pt x="416" y="170"/>
                  </a:lnTo>
                  <a:lnTo>
                    <a:pt x="402" y="182"/>
                  </a:lnTo>
                  <a:lnTo>
                    <a:pt x="386" y="186"/>
                  </a:lnTo>
                  <a:lnTo>
                    <a:pt x="368" y="188"/>
                  </a:lnTo>
                  <a:lnTo>
                    <a:pt x="336" y="188"/>
                  </a:lnTo>
                  <a:lnTo>
                    <a:pt x="322" y="186"/>
                  </a:lnTo>
                  <a:lnTo>
                    <a:pt x="306" y="188"/>
                  </a:lnTo>
                  <a:lnTo>
                    <a:pt x="292" y="192"/>
                  </a:lnTo>
                  <a:lnTo>
                    <a:pt x="280" y="198"/>
                  </a:lnTo>
                  <a:lnTo>
                    <a:pt x="284" y="218"/>
                  </a:lnTo>
                  <a:lnTo>
                    <a:pt x="288" y="228"/>
                  </a:lnTo>
                  <a:lnTo>
                    <a:pt x="288" y="236"/>
                  </a:lnTo>
                  <a:lnTo>
                    <a:pt x="284" y="256"/>
                  </a:lnTo>
                  <a:lnTo>
                    <a:pt x="282" y="266"/>
                  </a:lnTo>
                  <a:lnTo>
                    <a:pt x="284" y="276"/>
                  </a:lnTo>
                  <a:lnTo>
                    <a:pt x="290" y="286"/>
                  </a:lnTo>
                  <a:lnTo>
                    <a:pt x="304" y="296"/>
                  </a:lnTo>
                  <a:lnTo>
                    <a:pt x="334" y="324"/>
                  </a:lnTo>
                  <a:lnTo>
                    <a:pt x="362" y="364"/>
                  </a:lnTo>
                  <a:lnTo>
                    <a:pt x="372" y="400"/>
                  </a:lnTo>
                  <a:lnTo>
                    <a:pt x="372" y="480"/>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20" name="Freeform 23"/>
            <p:cNvSpPr/>
            <p:nvPr/>
          </p:nvSpPr>
          <p:spPr bwMode="auto">
            <a:xfrm>
              <a:off x="5437672" y="4106491"/>
              <a:ext cx="1198910" cy="739856"/>
            </a:xfrm>
            <a:custGeom>
              <a:avLst/>
              <a:gdLst>
                <a:gd name="T0" fmla="*/ 72 w 754"/>
                <a:gd name="T1" fmla="*/ 452 h 466"/>
                <a:gd name="T2" fmla="*/ 4 w 754"/>
                <a:gd name="T3" fmla="*/ 380 h 466"/>
                <a:gd name="T4" fmla="*/ 2 w 754"/>
                <a:gd name="T5" fmla="*/ 362 h 466"/>
                <a:gd name="T6" fmla="*/ 6 w 754"/>
                <a:gd name="T7" fmla="*/ 348 h 466"/>
                <a:gd name="T8" fmla="*/ 0 w 754"/>
                <a:gd name="T9" fmla="*/ 310 h 466"/>
                <a:gd name="T10" fmla="*/ 18 w 754"/>
                <a:gd name="T11" fmla="*/ 304 h 466"/>
                <a:gd name="T12" fmla="*/ 96 w 754"/>
                <a:gd name="T13" fmla="*/ 304 h 466"/>
                <a:gd name="T14" fmla="*/ 138 w 754"/>
                <a:gd name="T15" fmla="*/ 276 h 466"/>
                <a:gd name="T16" fmla="*/ 178 w 754"/>
                <a:gd name="T17" fmla="*/ 244 h 466"/>
                <a:gd name="T18" fmla="*/ 180 w 754"/>
                <a:gd name="T19" fmla="*/ 226 h 466"/>
                <a:gd name="T20" fmla="*/ 126 w 754"/>
                <a:gd name="T21" fmla="*/ 166 h 466"/>
                <a:gd name="T22" fmla="*/ 100 w 754"/>
                <a:gd name="T23" fmla="*/ 144 h 466"/>
                <a:gd name="T24" fmla="*/ 98 w 754"/>
                <a:gd name="T25" fmla="*/ 96 h 466"/>
                <a:gd name="T26" fmla="*/ 136 w 754"/>
                <a:gd name="T27" fmla="*/ 66 h 466"/>
                <a:gd name="T28" fmla="*/ 146 w 754"/>
                <a:gd name="T29" fmla="*/ 54 h 466"/>
                <a:gd name="T30" fmla="*/ 140 w 754"/>
                <a:gd name="T31" fmla="*/ 30 h 466"/>
                <a:gd name="T32" fmla="*/ 118 w 754"/>
                <a:gd name="T33" fmla="*/ 10 h 466"/>
                <a:gd name="T34" fmla="*/ 108 w 754"/>
                <a:gd name="T35" fmla="*/ 0 h 466"/>
                <a:gd name="T36" fmla="*/ 234 w 754"/>
                <a:gd name="T37" fmla="*/ 6 h 466"/>
                <a:gd name="T38" fmla="*/ 246 w 754"/>
                <a:gd name="T39" fmla="*/ 22 h 466"/>
                <a:gd name="T40" fmla="*/ 276 w 754"/>
                <a:gd name="T41" fmla="*/ 46 h 466"/>
                <a:gd name="T42" fmla="*/ 314 w 754"/>
                <a:gd name="T43" fmla="*/ 62 h 466"/>
                <a:gd name="T44" fmla="*/ 338 w 754"/>
                <a:gd name="T45" fmla="*/ 72 h 466"/>
                <a:gd name="T46" fmla="*/ 494 w 754"/>
                <a:gd name="T47" fmla="*/ 100 h 466"/>
                <a:gd name="T48" fmla="*/ 504 w 754"/>
                <a:gd name="T49" fmla="*/ 116 h 466"/>
                <a:gd name="T50" fmla="*/ 524 w 754"/>
                <a:gd name="T51" fmla="*/ 136 h 466"/>
                <a:gd name="T52" fmla="*/ 618 w 754"/>
                <a:gd name="T53" fmla="*/ 158 h 466"/>
                <a:gd name="T54" fmla="*/ 626 w 754"/>
                <a:gd name="T55" fmla="*/ 160 h 466"/>
                <a:gd name="T56" fmla="*/ 660 w 754"/>
                <a:gd name="T57" fmla="*/ 164 h 466"/>
                <a:gd name="T58" fmla="*/ 670 w 754"/>
                <a:gd name="T59" fmla="*/ 174 h 466"/>
                <a:gd name="T60" fmla="*/ 684 w 754"/>
                <a:gd name="T61" fmla="*/ 192 h 466"/>
                <a:gd name="T62" fmla="*/ 702 w 754"/>
                <a:gd name="T63" fmla="*/ 196 h 466"/>
                <a:gd name="T64" fmla="*/ 718 w 754"/>
                <a:gd name="T65" fmla="*/ 208 h 466"/>
                <a:gd name="T66" fmla="*/ 708 w 754"/>
                <a:gd name="T67" fmla="*/ 228 h 466"/>
                <a:gd name="T68" fmla="*/ 702 w 754"/>
                <a:gd name="T69" fmla="*/ 250 h 466"/>
                <a:gd name="T70" fmla="*/ 724 w 754"/>
                <a:gd name="T71" fmla="*/ 274 h 466"/>
                <a:gd name="T72" fmla="*/ 732 w 754"/>
                <a:gd name="T73" fmla="*/ 298 h 466"/>
                <a:gd name="T74" fmla="*/ 740 w 754"/>
                <a:gd name="T75" fmla="*/ 320 h 466"/>
                <a:gd name="T76" fmla="*/ 754 w 754"/>
                <a:gd name="T77" fmla="*/ 330 h 466"/>
                <a:gd name="T78" fmla="*/ 734 w 754"/>
                <a:gd name="T79" fmla="*/ 338 h 466"/>
                <a:gd name="T80" fmla="*/ 692 w 754"/>
                <a:gd name="T81" fmla="*/ 354 h 466"/>
                <a:gd name="T82" fmla="*/ 640 w 754"/>
                <a:gd name="T83" fmla="*/ 392 h 466"/>
                <a:gd name="T84" fmla="*/ 616 w 754"/>
                <a:gd name="T85" fmla="*/ 414 h 466"/>
                <a:gd name="T86" fmla="*/ 582 w 754"/>
                <a:gd name="T87" fmla="*/ 424 h 466"/>
                <a:gd name="T88" fmla="*/ 562 w 754"/>
                <a:gd name="T89" fmla="*/ 434 h 466"/>
                <a:gd name="T90" fmla="*/ 544 w 754"/>
                <a:gd name="T91" fmla="*/ 448 h 466"/>
                <a:gd name="T92" fmla="*/ 512 w 754"/>
                <a:gd name="T93" fmla="*/ 422 h 466"/>
                <a:gd name="T94" fmla="*/ 482 w 754"/>
                <a:gd name="T95" fmla="*/ 408 h 466"/>
                <a:gd name="T96" fmla="*/ 450 w 754"/>
                <a:gd name="T97" fmla="*/ 380 h 466"/>
                <a:gd name="T98" fmla="*/ 426 w 754"/>
                <a:gd name="T99" fmla="*/ 384 h 466"/>
                <a:gd name="T100" fmla="*/ 410 w 754"/>
                <a:gd name="T101" fmla="*/ 404 h 466"/>
                <a:gd name="T102" fmla="*/ 358 w 754"/>
                <a:gd name="T103" fmla="*/ 392 h 466"/>
                <a:gd name="T104" fmla="*/ 286 w 754"/>
                <a:gd name="T105" fmla="*/ 352 h 466"/>
                <a:gd name="T106" fmla="*/ 252 w 754"/>
                <a:gd name="T107" fmla="*/ 346 h 466"/>
                <a:gd name="T108" fmla="*/ 200 w 754"/>
                <a:gd name="T109" fmla="*/ 338 h 466"/>
                <a:gd name="T110" fmla="*/ 184 w 754"/>
                <a:gd name="T111" fmla="*/ 350 h 466"/>
                <a:gd name="T112" fmla="*/ 202 w 754"/>
                <a:gd name="T113" fmla="*/ 380 h 466"/>
                <a:gd name="T114" fmla="*/ 196 w 754"/>
                <a:gd name="T115" fmla="*/ 392 h 466"/>
                <a:gd name="T116" fmla="*/ 164 w 754"/>
                <a:gd name="T117" fmla="*/ 390 h 466"/>
                <a:gd name="T118" fmla="*/ 128 w 754"/>
                <a:gd name="T119" fmla="*/ 406 h 466"/>
                <a:gd name="T120" fmla="*/ 96 w 754"/>
                <a:gd name="T121" fmla="*/ 454 h 466"/>
                <a:gd name="T122" fmla="*/ 80 w 754"/>
                <a:gd name="T123" fmla="*/ 466 h 46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54" h="466">
                  <a:moveTo>
                    <a:pt x="80" y="466"/>
                  </a:moveTo>
                  <a:lnTo>
                    <a:pt x="80" y="466"/>
                  </a:lnTo>
                  <a:lnTo>
                    <a:pt x="72" y="452"/>
                  </a:lnTo>
                  <a:lnTo>
                    <a:pt x="64" y="440"/>
                  </a:lnTo>
                  <a:lnTo>
                    <a:pt x="44" y="418"/>
                  </a:lnTo>
                  <a:lnTo>
                    <a:pt x="4" y="380"/>
                  </a:lnTo>
                  <a:lnTo>
                    <a:pt x="2" y="368"/>
                  </a:lnTo>
                  <a:lnTo>
                    <a:pt x="2" y="362"/>
                  </a:lnTo>
                  <a:lnTo>
                    <a:pt x="4" y="356"/>
                  </a:lnTo>
                  <a:lnTo>
                    <a:pt x="6" y="348"/>
                  </a:lnTo>
                  <a:lnTo>
                    <a:pt x="8" y="328"/>
                  </a:lnTo>
                  <a:lnTo>
                    <a:pt x="0" y="310"/>
                  </a:lnTo>
                  <a:lnTo>
                    <a:pt x="6" y="306"/>
                  </a:lnTo>
                  <a:lnTo>
                    <a:pt x="18" y="304"/>
                  </a:lnTo>
                  <a:lnTo>
                    <a:pt x="44" y="302"/>
                  </a:lnTo>
                  <a:lnTo>
                    <a:pt x="96" y="304"/>
                  </a:lnTo>
                  <a:lnTo>
                    <a:pt x="112" y="298"/>
                  </a:lnTo>
                  <a:lnTo>
                    <a:pt x="126" y="288"/>
                  </a:lnTo>
                  <a:lnTo>
                    <a:pt x="138" y="276"/>
                  </a:lnTo>
                  <a:lnTo>
                    <a:pt x="152" y="264"/>
                  </a:lnTo>
                  <a:lnTo>
                    <a:pt x="178" y="244"/>
                  </a:lnTo>
                  <a:lnTo>
                    <a:pt x="180" y="226"/>
                  </a:lnTo>
                  <a:lnTo>
                    <a:pt x="162" y="200"/>
                  </a:lnTo>
                  <a:lnTo>
                    <a:pt x="144" y="182"/>
                  </a:lnTo>
                  <a:lnTo>
                    <a:pt x="126" y="166"/>
                  </a:lnTo>
                  <a:lnTo>
                    <a:pt x="106" y="156"/>
                  </a:lnTo>
                  <a:lnTo>
                    <a:pt x="100" y="144"/>
                  </a:lnTo>
                  <a:lnTo>
                    <a:pt x="98" y="96"/>
                  </a:lnTo>
                  <a:lnTo>
                    <a:pt x="114" y="80"/>
                  </a:lnTo>
                  <a:lnTo>
                    <a:pt x="124" y="72"/>
                  </a:lnTo>
                  <a:lnTo>
                    <a:pt x="136" y="66"/>
                  </a:lnTo>
                  <a:lnTo>
                    <a:pt x="142" y="60"/>
                  </a:lnTo>
                  <a:lnTo>
                    <a:pt x="146" y="54"/>
                  </a:lnTo>
                  <a:lnTo>
                    <a:pt x="146" y="48"/>
                  </a:lnTo>
                  <a:lnTo>
                    <a:pt x="146" y="42"/>
                  </a:lnTo>
                  <a:lnTo>
                    <a:pt x="140" y="30"/>
                  </a:lnTo>
                  <a:lnTo>
                    <a:pt x="134" y="22"/>
                  </a:lnTo>
                  <a:lnTo>
                    <a:pt x="118" y="10"/>
                  </a:lnTo>
                  <a:lnTo>
                    <a:pt x="112" y="6"/>
                  </a:lnTo>
                  <a:lnTo>
                    <a:pt x="108" y="0"/>
                  </a:lnTo>
                  <a:lnTo>
                    <a:pt x="196" y="0"/>
                  </a:lnTo>
                  <a:lnTo>
                    <a:pt x="234" y="6"/>
                  </a:lnTo>
                  <a:lnTo>
                    <a:pt x="238" y="14"/>
                  </a:lnTo>
                  <a:lnTo>
                    <a:pt x="246" y="22"/>
                  </a:lnTo>
                  <a:lnTo>
                    <a:pt x="254" y="30"/>
                  </a:lnTo>
                  <a:lnTo>
                    <a:pt x="264" y="38"/>
                  </a:lnTo>
                  <a:lnTo>
                    <a:pt x="276" y="46"/>
                  </a:lnTo>
                  <a:lnTo>
                    <a:pt x="288" y="52"/>
                  </a:lnTo>
                  <a:lnTo>
                    <a:pt x="300" y="58"/>
                  </a:lnTo>
                  <a:lnTo>
                    <a:pt x="314" y="62"/>
                  </a:lnTo>
                  <a:lnTo>
                    <a:pt x="338" y="72"/>
                  </a:lnTo>
                  <a:lnTo>
                    <a:pt x="456" y="74"/>
                  </a:lnTo>
                  <a:lnTo>
                    <a:pt x="494" y="100"/>
                  </a:lnTo>
                  <a:lnTo>
                    <a:pt x="498" y="108"/>
                  </a:lnTo>
                  <a:lnTo>
                    <a:pt x="504" y="116"/>
                  </a:lnTo>
                  <a:lnTo>
                    <a:pt x="512" y="126"/>
                  </a:lnTo>
                  <a:lnTo>
                    <a:pt x="524" y="136"/>
                  </a:lnTo>
                  <a:lnTo>
                    <a:pt x="578" y="140"/>
                  </a:lnTo>
                  <a:lnTo>
                    <a:pt x="618" y="158"/>
                  </a:lnTo>
                  <a:lnTo>
                    <a:pt x="622" y="160"/>
                  </a:lnTo>
                  <a:lnTo>
                    <a:pt x="626" y="160"/>
                  </a:lnTo>
                  <a:lnTo>
                    <a:pt x="638" y="160"/>
                  </a:lnTo>
                  <a:lnTo>
                    <a:pt x="652" y="162"/>
                  </a:lnTo>
                  <a:lnTo>
                    <a:pt x="660" y="164"/>
                  </a:lnTo>
                  <a:lnTo>
                    <a:pt x="668" y="170"/>
                  </a:lnTo>
                  <a:lnTo>
                    <a:pt x="670" y="174"/>
                  </a:lnTo>
                  <a:lnTo>
                    <a:pt x="672" y="180"/>
                  </a:lnTo>
                  <a:lnTo>
                    <a:pt x="676" y="186"/>
                  </a:lnTo>
                  <a:lnTo>
                    <a:pt x="684" y="192"/>
                  </a:lnTo>
                  <a:lnTo>
                    <a:pt x="690" y="194"/>
                  </a:lnTo>
                  <a:lnTo>
                    <a:pt x="702" y="196"/>
                  </a:lnTo>
                  <a:lnTo>
                    <a:pt x="710" y="198"/>
                  </a:lnTo>
                  <a:lnTo>
                    <a:pt x="714" y="202"/>
                  </a:lnTo>
                  <a:lnTo>
                    <a:pt x="718" y="208"/>
                  </a:lnTo>
                  <a:lnTo>
                    <a:pt x="720" y="214"/>
                  </a:lnTo>
                  <a:lnTo>
                    <a:pt x="708" y="228"/>
                  </a:lnTo>
                  <a:lnTo>
                    <a:pt x="706" y="236"/>
                  </a:lnTo>
                  <a:lnTo>
                    <a:pt x="702" y="250"/>
                  </a:lnTo>
                  <a:lnTo>
                    <a:pt x="708" y="256"/>
                  </a:lnTo>
                  <a:lnTo>
                    <a:pt x="716" y="264"/>
                  </a:lnTo>
                  <a:lnTo>
                    <a:pt x="724" y="274"/>
                  </a:lnTo>
                  <a:lnTo>
                    <a:pt x="732" y="290"/>
                  </a:lnTo>
                  <a:lnTo>
                    <a:pt x="732" y="298"/>
                  </a:lnTo>
                  <a:lnTo>
                    <a:pt x="734" y="310"/>
                  </a:lnTo>
                  <a:lnTo>
                    <a:pt x="736" y="316"/>
                  </a:lnTo>
                  <a:lnTo>
                    <a:pt x="740" y="320"/>
                  </a:lnTo>
                  <a:lnTo>
                    <a:pt x="746" y="326"/>
                  </a:lnTo>
                  <a:lnTo>
                    <a:pt x="754" y="330"/>
                  </a:lnTo>
                  <a:lnTo>
                    <a:pt x="754" y="334"/>
                  </a:lnTo>
                  <a:lnTo>
                    <a:pt x="734" y="338"/>
                  </a:lnTo>
                  <a:lnTo>
                    <a:pt x="718" y="342"/>
                  </a:lnTo>
                  <a:lnTo>
                    <a:pt x="704" y="348"/>
                  </a:lnTo>
                  <a:lnTo>
                    <a:pt x="692" y="354"/>
                  </a:lnTo>
                  <a:lnTo>
                    <a:pt x="670" y="372"/>
                  </a:lnTo>
                  <a:lnTo>
                    <a:pt x="640" y="392"/>
                  </a:lnTo>
                  <a:lnTo>
                    <a:pt x="634" y="396"/>
                  </a:lnTo>
                  <a:lnTo>
                    <a:pt x="626" y="400"/>
                  </a:lnTo>
                  <a:lnTo>
                    <a:pt x="616" y="414"/>
                  </a:lnTo>
                  <a:lnTo>
                    <a:pt x="598" y="420"/>
                  </a:lnTo>
                  <a:lnTo>
                    <a:pt x="582" y="424"/>
                  </a:lnTo>
                  <a:lnTo>
                    <a:pt x="576" y="426"/>
                  </a:lnTo>
                  <a:lnTo>
                    <a:pt x="570" y="430"/>
                  </a:lnTo>
                  <a:lnTo>
                    <a:pt x="562" y="434"/>
                  </a:lnTo>
                  <a:lnTo>
                    <a:pt x="556" y="442"/>
                  </a:lnTo>
                  <a:lnTo>
                    <a:pt x="544" y="448"/>
                  </a:lnTo>
                  <a:lnTo>
                    <a:pt x="512" y="422"/>
                  </a:lnTo>
                  <a:lnTo>
                    <a:pt x="500" y="418"/>
                  </a:lnTo>
                  <a:lnTo>
                    <a:pt x="490" y="414"/>
                  </a:lnTo>
                  <a:lnTo>
                    <a:pt x="482" y="408"/>
                  </a:lnTo>
                  <a:lnTo>
                    <a:pt x="474" y="402"/>
                  </a:lnTo>
                  <a:lnTo>
                    <a:pt x="462" y="390"/>
                  </a:lnTo>
                  <a:lnTo>
                    <a:pt x="450" y="380"/>
                  </a:lnTo>
                  <a:lnTo>
                    <a:pt x="434" y="382"/>
                  </a:lnTo>
                  <a:lnTo>
                    <a:pt x="426" y="384"/>
                  </a:lnTo>
                  <a:lnTo>
                    <a:pt x="420" y="392"/>
                  </a:lnTo>
                  <a:lnTo>
                    <a:pt x="410" y="404"/>
                  </a:lnTo>
                  <a:lnTo>
                    <a:pt x="392" y="402"/>
                  </a:lnTo>
                  <a:lnTo>
                    <a:pt x="374" y="398"/>
                  </a:lnTo>
                  <a:lnTo>
                    <a:pt x="358" y="392"/>
                  </a:lnTo>
                  <a:lnTo>
                    <a:pt x="342" y="384"/>
                  </a:lnTo>
                  <a:lnTo>
                    <a:pt x="312" y="366"/>
                  </a:lnTo>
                  <a:lnTo>
                    <a:pt x="286" y="352"/>
                  </a:lnTo>
                  <a:lnTo>
                    <a:pt x="268" y="348"/>
                  </a:lnTo>
                  <a:lnTo>
                    <a:pt x="252" y="346"/>
                  </a:lnTo>
                  <a:lnTo>
                    <a:pt x="228" y="338"/>
                  </a:lnTo>
                  <a:lnTo>
                    <a:pt x="200" y="338"/>
                  </a:lnTo>
                  <a:lnTo>
                    <a:pt x="192" y="342"/>
                  </a:lnTo>
                  <a:lnTo>
                    <a:pt x="186" y="344"/>
                  </a:lnTo>
                  <a:lnTo>
                    <a:pt x="184" y="350"/>
                  </a:lnTo>
                  <a:lnTo>
                    <a:pt x="186" y="358"/>
                  </a:lnTo>
                  <a:lnTo>
                    <a:pt x="192" y="368"/>
                  </a:lnTo>
                  <a:lnTo>
                    <a:pt x="202" y="380"/>
                  </a:lnTo>
                  <a:lnTo>
                    <a:pt x="196" y="392"/>
                  </a:lnTo>
                  <a:lnTo>
                    <a:pt x="182" y="390"/>
                  </a:lnTo>
                  <a:lnTo>
                    <a:pt x="164" y="390"/>
                  </a:lnTo>
                  <a:lnTo>
                    <a:pt x="150" y="394"/>
                  </a:lnTo>
                  <a:lnTo>
                    <a:pt x="138" y="398"/>
                  </a:lnTo>
                  <a:lnTo>
                    <a:pt x="128" y="406"/>
                  </a:lnTo>
                  <a:lnTo>
                    <a:pt x="118" y="414"/>
                  </a:lnTo>
                  <a:lnTo>
                    <a:pt x="112" y="426"/>
                  </a:lnTo>
                  <a:lnTo>
                    <a:pt x="96" y="454"/>
                  </a:lnTo>
                  <a:lnTo>
                    <a:pt x="88" y="460"/>
                  </a:lnTo>
                  <a:lnTo>
                    <a:pt x="80" y="466"/>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21" name="Freeform 24"/>
            <p:cNvSpPr/>
            <p:nvPr/>
          </p:nvSpPr>
          <p:spPr bwMode="auto">
            <a:xfrm>
              <a:off x="6423261" y="3758164"/>
              <a:ext cx="739868" cy="912669"/>
            </a:xfrm>
            <a:custGeom>
              <a:avLst/>
              <a:gdLst>
                <a:gd name="T0" fmla="*/ 212 w 466"/>
                <a:gd name="T1" fmla="*/ 570 h 574"/>
                <a:gd name="T2" fmla="*/ 202 w 466"/>
                <a:gd name="T3" fmla="*/ 516 h 574"/>
                <a:gd name="T4" fmla="*/ 166 w 466"/>
                <a:gd name="T5" fmla="*/ 522 h 574"/>
                <a:gd name="T6" fmla="*/ 148 w 466"/>
                <a:gd name="T7" fmla="*/ 546 h 574"/>
                <a:gd name="T8" fmla="*/ 140 w 466"/>
                <a:gd name="T9" fmla="*/ 538 h 574"/>
                <a:gd name="T10" fmla="*/ 122 w 466"/>
                <a:gd name="T11" fmla="*/ 520 h 574"/>
                <a:gd name="T12" fmla="*/ 114 w 466"/>
                <a:gd name="T13" fmla="*/ 490 h 574"/>
                <a:gd name="T14" fmla="*/ 102 w 466"/>
                <a:gd name="T15" fmla="*/ 470 h 574"/>
                <a:gd name="T16" fmla="*/ 100 w 466"/>
                <a:gd name="T17" fmla="*/ 446 h 574"/>
                <a:gd name="T18" fmla="*/ 106 w 466"/>
                <a:gd name="T19" fmla="*/ 416 h 574"/>
                <a:gd name="T20" fmla="*/ 68 w 466"/>
                <a:gd name="T21" fmla="*/ 398 h 574"/>
                <a:gd name="T22" fmla="*/ 58 w 466"/>
                <a:gd name="T23" fmla="*/ 380 h 574"/>
                <a:gd name="T24" fmla="*/ 56 w 466"/>
                <a:gd name="T25" fmla="*/ 366 h 574"/>
                <a:gd name="T26" fmla="*/ 86 w 466"/>
                <a:gd name="T27" fmla="*/ 346 h 574"/>
                <a:gd name="T28" fmla="*/ 96 w 466"/>
                <a:gd name="T29" fmla="*/ 284 h 574"/>
                <a:gd name="T30" fmla="*/ 78 w 466"/>
                <a:gd name="T31" fmla="*/ 252 h 574"/>
                <a:gd name="T32" fmla="*/ 48 w 466"/>
                <a:gd name="T33" fmla="*/ 262 h 574"/>
                <a:gd name="T34" fmla="*/ 30 w 466"/>
                <a:gd name="T35" fmla="*/ 252 h 574"/>
                <a:gd name="T36" fmla="*/ 0 w 466"/>
                <a:gd name="T37" fmla="*/ 202 h 574"/>
                <a:gd name="T38" fmla="*/ 10 w 466"/>
                <a:gd name="T39" fmla="*/ 180 h 574"/>
                <a:gd name="T40" fmla="*/ 42 w 466"/>
                <a:gd name="T41" fmla="*/ 148 h 574"/>
                <a:gd name="T42" fmla="*/ 44 w 466"/>
                <a:gd name="T43" fmla="*/ 72 h 574"/>
                <a:gd name="T44" fmla="*/ 58 w 466"/>
                <a:gd name="T45" fmla="*/ 74 h 574"/>
                <a:gd name="T46" fmla="*/ 76 w 466"/>
                <a:gd name="T47" fmla="*/ 110 h 574"/>
                <a:gd name="T48" fmla="*/ 110 w 466"/>
                <a:gd name="T49" fmla="*/ 120 h 574"/>
                <a:gd name="T50" fmla="*/ 126 w 466"/>
                <a:gd name="T51" fmla="*/ 80 h 574"/>
                <a:gd name="T52" fmla="*/ 134 w 466"/>
                <a:gd name="T53" fmla="*/ 54 h 574"/>
                <a:gd name="T54" fmla="*/ 102 w 466"/>
                <a:gd name="T55" fmla="*/ 6 h 574"/>
                <a:gd name="T56" fmla="*/ 118 w 466"/>
                <a:gd name="T57" fmla="*/ 0 h 574"/>
                <a:gd name="T58" fmla="*/ 150 w 466"/>
                <a:gd name="T59" fmla="*/ 40 h 574"/>
                <a:gd name="T60" fmla="*/ 176 w 466"/>
                <a:gd name="T61" fmla="*/ 80 h 574"/>
                <a:gd name="T62" fmla="*/ 264 w 466"/>
                <a:gd name="T63" fmla="*/ 106 h 574"/>
                <a:gd name="T64" fmla="*/ 294 w 466"/>
                <a:gd name="T65" fmla="*/ 174 h 574"/>
                <a:gd name="T66" fmla="*/ 318 w 466"/>
                <a:gd name="T67" fmla="*/ 202 h 574"/>
                <a:gd name="T68" fmla="*/ 358 w 466"/>
                <a:gd name="T69" fmla="*/ 194 h 574"/>
                <a:gd name="T70" fmla="*/ 362 w 466"/>
                <a:gd name="T71" fmla="*/ 180 h 574"/>
                <a:gd name="T72" fmla="*/ 388 w 466"/>
                <a:gd name="T73" fmla="*/ 194 h 574"/>
                <a:gd name="T74" fmla="*/ 382 w 466"/>
                <a:gd name="T75" fmla="*/ 224 h 574"/>
                <a:gd name="T76" fmla="*/ 338 w 466"/>
                <a:gd name="T77" fmla="*/ 250 h 574"/>
                <a:gd name="T78" fmla="*/ 330 w 466"/>
                <a:gd name="T79" fmla="*/ 280 h 574"/>
                <a:gd name="T80" fmla="*/ 326 w 466"/>
                <a:gd name="T81" fmla="*/ 302 h 574"/>
                <a:gd name="T82" fmla="*/ 380 w 466"/>
                <a:gd name="T83" fmla="*/ 346 h 574"/>
                <a:gd name="T84" fmla="*/ 392 w 466"/>
                <a:gd name="T85" fmla="*/ 360 h 574"/>
                <a:gd name="T86" fmla="*/ 456 w 466"/>
                <a:gd name="T87" fmla="*/ 378 h 574"/>
                <a:gd name="T88" fmla="*/ 466 w 466"/>
                <a:gd name="T89" fmla="*/ 402 h 574"/>
                <a:gd name="T90" fmla="*/ 426 w 466"/>
                <a:gd name="T91" fmla="*/ 420 h 574"/>
                <a:gd name="T92" fmla="*/ 416 w 466"/>
                <a:gd name="T93" fmla="*/ 440 h 574"/>
                <a:gd name="T94" fmla="*/ 420 w 466"/>
                <a:gd name="T95" fmla="*/ 460 h 574"/>
                <a:gd name="T96" fmla="*/ 400 w 466"/>
                <a:gd name="T97" fmla="*/ 522 h 574"/>
                <a:gd name="T98" fmla="*/ 378 w 466"/>
                <a:gd name="T99" fmla="*/ 546 h 574"/>
                <a:gd name="T100" fmla="*/ 330 w 466"/>
                <a:gd name="T101" fmla="*/ 560 h 574"/>
                <a:gd name="T102" fmla="*/ 278 w 466"/>
                <a:gd name="T103" fmla="*/ 566 h 574"/>
                <a:gd name="T104" fmla="*/ 256 w 466"/>
                <a:gd name="T105" fmla="*/ 536 h 574"/>
                <a:gd name="T106" fmla="*/ 238 w 466"/>
                <a:gd name="T107" fmla="*/ 532 h 574"/>
                <a:gd name="T108" fmla="*/ 226 w 466"/>
                <a:gd name="T109" fmla="*/ 574 h 574"/>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66" h="574">
                  <a:moveTo>
                    <a:pt x="216" y="574"/>
                  </a:moveTo>
                  <a:lnTo>
                    <a:pt x="216" y="574"/>
                  </a:lnTo>
                  <a:lnTo>
                    <a:pt x="212" y="570"/>
                  </a:lnTo>
                  <a:lnTo>
                    <a:pt x="212" y="524"/>
                  </a:lnTo>
                  <a:lnTo>
                    <a:pt x="202" y="516"/>
                  </a:lnTo>
                  <a:lnTo>
                    <a:pt x="182" y="516"/>
                  </a:lnTo>
                  <a:lnTo>
                    <a:pt x="176" y="518"/>
                  </a:lnTo>
                  <a:lnTo>
                    <a:pt x="170" y="520"/>
                  </a:lnTo>
                  <a:lnTo>
                    <a:pt x="166" y="522"/>
                  </a:lnTo>
                  <a:lnTo>
                    <a:pt x="162" y="528"/>
                  </a:lnTo>
                  <a:lnTo>
                    <a:pt x="154" y="542"/>
                  </a:lnTo>
                  <a:lnTo>
                    <a:pt x="148" y="546"/>
                  </a:lnTo>
                  <a:lnTo>
                    <a:pt x="144" y="548"/>
                  </a:lnTo>
                  <a:lnTo>
                    <a:pt x="142" y="542"/>
                  </a:lnTo>
                  <a:lnTo>
                    <a:pt x="140" y="538"/>
                  </a:lnTo>
                  <a:lnTo>
                    <a:pt x="130" y="532"/>
                  </a:lnTo>
                  <a:lnTo>
                    <a:pt x="122" y="520"/>
                  </a:lnTo>
                  <a:lnTo>
                    <a:pt x="122" y="510"/>
                  </a:lnTo>
                  <a:lnTo>
                    <a:pt x="120" y="502"/>
                  </a:lnTo>
                  <a:lnTo>
                    <a:pt x="118" y="494"/>
                  </a:lnTo>
                  <a:lnTo>
                    <a:pt x="114" y="490"/>
                  </a:lnTo>
                  <a:lnTo>
                    <a:pt x="108" y="480"/>
                  </a:lnTo>
                  <a:lnTo>
                    <a:pt x="104" y="476"/>
                  </a:lnTo>
                  <a:lnTo>
                    <a:pt x="102" y="470"/>
                  </a:lnTo>
                  <a:lnTo>
                    <a:pt x="94" y="462"/>
                  </a:lnTo>
                  <a:lnTo>
                    <a:pt x="94" y="452"/>
                  </a:lnTo>
                  <a:lnTo>
                    <a:pt x="100" y="446"/>
                  </a:lnTo>
                  <a:lnTo>
                    <a:pt x="112" y="436"/>
                  </a:lnTo>
                  <a:lnTo>
                    <a:pt x="110" y="424"/>
                  </a:lnTo>
                  <a:lnTo>
                    <a:pt x="106" y="416"/>
                  </a:lnTo>
                  <a:lnTo>
                    <a:pt x="100" y="410"/>
                  </a:lnTo>
                  <a:lnTo>
                    <a:pt x="92" y="406"/>
                  </a:lnTo>
                  <a:lnTo>
                    <a:pt x="74" y="400"/>
                  </a:lnTo>
                  <a:lnTo>
                    <a:pt x="68" y="398"/>
                  </a:lnTo>
                  <a:lnTo>
                    <a:pt x="60" y="394"/>
                  </a:lnTo>
                  <a:lnTo>
                    <a:pt x="58" y="380"/>
                  </a:lnTo>
                  <a:lnTo>
                    <a:pt x="54" y="376"/>
                  </a:lnTo>
                  <a:lnTo>
                    <a:pt x="54" y="370"/>
                  </a:lnTo>
                  <a:lnTo>
                    <a:pt x="56" y="366"/>
                  </a:lnTo>
                  <a:lnTo>
                    <a:pt x="64" y="356"/>
                  </a:lnTo>
                  <a:lnTo>
                    <a:pt x="74" y="350"/>
                  </a:lnTo>
                  <a:lnTo>
                    <a:pt x="86" y="346"/>
                  </a:lnTo>
                  <a:lnTo>
                    <a:pt x="102" y="326"/>
                  </a:lnTo>
                  <a:lnTo>
                    <a:pt x="100" y="304"/>
                  </a:lnTo>
                  <a:lnTo>
                    <a:pt x="96" y="284"/>
                  </a:lnTo>
                  <a:lnTo>
                    <a:pt x="88" y="266"/>
                  </a:lnTo>
                  <a:lnTo>
                    <a:pt x="84" y="260"/>
                  </a:lnTo>
                  <a:lnTo>
                    <a:pt x="78" y="252"/>
                  </a:lnTo>
                  <a:lnTo>
                    <a:pt x="56" y="252"/>
                  </a:lnTo>
                  <a:lnTo>
                    <a:pt x="48" y="262"/>
                  </a:lnTo>
                  <a:lnTo>
                    <a:pt x="40" y="264"/>
                  </a:lnTo>
                  <a:lnTo>
                    <a:pt x="34" y="258"/>
                  </a:lnTo>
                  <a:lnTo>
                    <a:pt x="30" y="252"/>
                  </a:lnTo>
                  <a:lnTo>
                    <a:pt x="24" y="238"/>
                  </a:lnTo>
                  <a:lnTo>
                    <a:pt x="20" y="216"/>
                  </a:lnTo>
                  <a:lnTo>
                    <a:pt x="0" y="202"/>
                  </a:lnTo>
                  <a:lnTo>
                    <a:pt x="2" y="194"/>
                  </a:lnTo>
                  <a:lnTo>
                    <a:pt x="6" y="186"/>
                  </a:lnTo>
                  <a:lnTo>
                    <a:pt x="10" y="180"/>
                  </a:lnTo>
                  <a:lnTo>
                    <a:pt x="16" y="172"/>
                  </a:lnTo>
                  <a:lnTo>
                    <a:pt x="30" y="160"/>
                  </a:lnTo>
                  <a:lnTo>
                    <a:pt x="42" y="148"/>
                  </a:lnTo>
                  <a:lnTo>
                    <a:pt x="46" y="128"/>
                  </a:lnTo>
                  <a:lnTo>
                    <a:pt x="46" y="108"/>
                  </a:lnTo>
                  <a:lnTo>
                    <a:pt x="44" y="72"/>
                  </a:lnTo>
                  <a:lnTo>
                    <a:pt x="48" y="70"/>
                  </a:lnTo>
                  <a:lnTo>
                    <a:pt x="58" y="74"/>
                  </a:lnTo>
                  <a:lnTo>
                    <a:pt x="60" y="82"/>
                  </a:lnTo>
                  <a:lnTo>
                    <a:pt x="66" y="96"/>
                  </a:lnTo>
                  <a:lnTo>
                    <a:pt x="72" y="104"/>
                  </a:lnTo>
                  <a:lnTo>
                    <a:pt x="76" y="110"/>
                  </a:lnTo>
                  <a:lnTo>
                    <a:pt x="82" y="116"/>
                  </a:lnTo>
                  <a:lnTo>
                    <a:pt x="90" y="120"/>
                  </a:lnTo>
                  <a:lnTo>
                    <a:pt x="110" y="120"/>
                  </a:lnTo>
                  <a:lnTo>
                    <a:pt x="118" y="104"/>
                  </a:lnTo>
                  <a:lnTo>
                    <a:pt x="122" y="92"/>
                  </a:lnTo>
                  <a:lnTo>
                    <a:pt x="126" y="80"/>
                  </a:lnTo>
                  <a:lnTo>
                    <a:pt x="132" y="66"/>
                  </a:lnTo>
                  <a:lnTo>
                    <a:pt x="134" y="54"/>
                  </a:lnTo>
                  <a:lnTo>
                    <a:pt x="96" y="18"/>
                  </a:lnTo>
                  <a:lnTo>
                    <a:pt x="98" y="10"/>
                  </a:lnTo>
                  <a:lnTo>
                    <a:pt x="102" y="6"/>
                  </a:lnTo>
                  <a:lnTo>
                    <a:pt x="106" y="4"/>
                  </a:lnTo>
                  <a:lnTo>
                    <a:pt x="112" y="0"/>
                  </a:lnTo>
                  <a:lnTo>
                    <a:pt x="118" y="0"/>
                  </a:lnTo>
                  <a:lnTo>
                    <a:pt x="128" y="12"/>
                  </a:lnTo>
                  <a:lnTo>
                    <a:pt x="140" y="24"/>
                  </a:lnTo>
                  <a:lnTo>
                    <a:pt x="150" y="40"/>
                  </a:lnTo>
                  <a:lnTo>
                    <a:pt x="160" y="60"/>
                  </a:lnTo>
                  <a:lnTo>
                    <a:pt x="176" y="80"/>
                  </a:lnTo>
                  <a:lnTo>
                    <a:pt x="248" y="94"/>
                  </a:lnTo>
                  <a:lnTo>
                    <a:pt x="264" y="106"/>
                  </a:lnTo>
                  <a:lnTo>
                    <a:pt x="272" y="126"/>
                  </a:lnTo>
                  <a:lnTo>
                    <a:pt x="280" y="150"/>
                  </a:lnTo>
                  <a:lnTo>
                    <a:pt x="286" y="162"/>
                  </a:lnTo>
                  <a:lnTo>
                    <a:pt x="294" y="174"/>
                  </a:lnTo>
                  <a:lnTo>
                    <a:pt x="302" y="184"/>
                  </a:lnTo>
                  <a:lnTo>
                    <a:pt x="314" y="194"/>
                  </a:lnTo>
                  <a:lnTo>
                    <a:pt x="318" y="202"/>
                  </a:lnTo>
                  <a:lnTo>
                    <a:pt x="336" y="200"/>
                  </a:lnTo>
                  <a:lnTo>
                    <a:pt x="348" y="198"/>
                  </a:lnTo>
                  <a:lnTo>
                    <a:pt x="358" y="194"/>
                  </a:lnTo>
                  <a:lnTo>
                    <a:pt x="360" y="182"/>
                  </a:lnTo>
                  <a:lnTo>
                    <a:pt x="360" y="180"/>
                  </a:lnTo>
                  <a:lnTo>
                    <a:pt x="362" y="180"/>
                  </a:lnTo>
                  <a:lnTo>
                    <a:pt x="366" y="180"/>
                  </a:lnTo>
                  <a:lnTo>
                    <a:pt x="380" y="180"/>
                  </a:lnTo>
                  <a:lnTo>
                    <a:pt x="388" y="194"/>
                  </a:lnTo>
                  <a:lnTo>
                    <a:pt x="392" y="206"/>
                  </a:lnTo>
                  <a:lnTo>
                    <a:pt x="394" y="220"/>
                  </a:lnTo>
                  <a:lnTo>
                    <a:pt x="382" y="224"/>
                  </a:lnTo>
                  <a:lnTo>
                    <a:pt x="370" y="226"/>
                  </a:lnTo>
                  <a:lnTo>
                    <a:pt x="348" y="226"/>
                  </a:lnTo>
                  <a:lnTo>
                    <a:pt x="338" y="250"/>
                  </a:lnTo>
                  <a:lnTo>
                    <a:pt x="334" y="274"/>
                  </a:lnTo>
                  <a:lnTo>
                    <a:pt x="330" y="280"/>
                  </a:lnTo>
                  <a:lnTo>
                    <a:pt x="326" y="284"/>
                  </a:lnTo>
                  <a:lnTo>
                    <a:pt x="326" y="292"/>
                  </a:lnTo>
                  <a:lnTo>
                    <a:pt x="326" y="302"/>
                  </a:lnTo>
                  <a:lnTo>
                    <a:pt x="368" y="342"/>
                  </a:lnTo>
                  <a:lnTo>
                    <a:pt x="372" y="344"/>
                  </a:lnTo>
                  <a:lnTo>
                    <a:pt x="380" y="346"/>
                  </a:lnTo>
                  <a:lnTo>
                    <a:pt x="388" y="350"/>
                  </a:lnTo>
                  <a:lnTo>
                    <a:pt x="390" y="354"/>
                  </a:lnTo>
                  <a:lnTo>
                    <a:pt x="392" y="360"/>
                  </a:lnTo>
                  <a:lnTo>
                    <a:pt x="408" y="374"/>
                  </a:lnTo>
                  <a:lnTo>
                    <a:pt x="456" y="378"/>
                  </a:lnTo>
                  <a:lnTo>
                    <a:pt x="466" y="386"/>
                  </a:lnTo>
                  <a:lnTo>
                    <a:pt x="466" y="402"/>
                  </a:lnTo>
                  <a:lnTo>
                    <a:pt x="458" y="408"/>
                  </a:lnTo>
                  <a:lnTo>
                    <a:pt x="450" y="412"/>
                  </a:lnTo>
                  <a:lnTo>
                    <a:pt x="434" y="416"/>
                  </a:lnTo>
                  <a:lnTo>
                    <a:pt x="426" y="420"/>
                  </a:lnTo>
                  <a:lnTo>
                    <a:pt x="422" y="424"/>
                  </a:lnTo>
                  <a:lnTo>
                    <a:pt x="418" y="430"/>
                  </a:lnTo>
                  <a:lnTo>
                    <a:pt x="416" y="440"/>
                  </a:lnTo>
                  <a:lnTo>
                    <a:pt x="420" y="450"/>
                  </a:lnTo>
                  <a:lnTo>
                    <a:pt x="420" y="456"/>
                  </a:lnTo>
                  <a:lnTo>
                    <a:pt x="420" y="460"/>
                  </a:lnTo>
                  <a:lnTo>
                    <a:pt x="408" y="466"/>
                  </a:lnTo>
                  <a:lnTo>
                    <a:pt x="400" y="472"/>
                  </a:lnTo>
                  <a:lnTo>
                    <a:pt x="400" y="522"/>
                  </a:lnTo>
                  <a:lnTo>
                    <a:pt x="392" y="532"/>
                  </a:lnTo>
                  <a:lnTo>
                    <a:pt x="384" y="540"/>
                  </a:lnTo>
                  <a:lnTo>
                    <a:pt x="378" y="546"/>
                  </a:lnTo>
                  <a:lnTo>
                    <a:pt x="368" y="550"/>
                  </a:lnTo>
                  <a:lnTo>
                    <a:pt x="352" y="556"/>
                  </a:lnTo>
                  <a:lnTo>
                    <a:pt x="330" y="560"/>
                  </a:lnTo>
                  <a:lnTo>
                    <a:pt x="316" y="566"/>
                  </a:lnTo>
                  <a:lnTo>
                    <a:pt x="302" y="570"/>
                  </a:lnTo>
                  <a:lnTo>
                    <a:pt x="290" y="570"/>
                  </a:lnTo>
                  <a:lnTo>
                    <a:pt x="278" y="566"/>
                  </a:lnTo>
                  <a:lnTo>
                    <a:pt x="268" y="556"/>
                  </a:lnTo>
                  <a:lnTo>
                    <a:pt x="260" y="546"/>
                  </a:lnTo>
                  <a:lnTo>
                    <a:pt x="256" y="536"/>
                  </a:lnTo>
                  <a:lnTo>
                    <a:pt x="250" y="530"/>
                  </a:lnTo>
                  <a:lnTo>
                    <a:pt x="242" y="530"/>
                  </a:lnTo>
                  <a:lnTo>
                    <a:pt x="238" y="532"/>
                  </a:lnTo>
                  <a:lnTo>
                    <a:pt x="234" y="542"/>
                  </a:lnTo>
                  <a:lnTo>
                    <a:pt x="226" y="574"/>
                  </a:lnTo>
                  <a:lnTo>
                    <a:pt x="216" y="574"/>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22" name="Freeform 25"/>
            <p:cNvSpPr/>
            <p:nvPr/>
          </p:nvSpPr>
          <p:spPr bwMode="auto">
            <a:xfrm>
              <a:off x="6620380" y="3636656"/>
              <a:ext cx="864079" cy="853265"/>
            </a:xfrm>
            <a:custGeom>
              <a:avLst/>
              <a:gdLst>
                <a:gd name="T0" fmla="*/ 322 w 544"/>
                <a:gd name="T1" fmla="*/ 532 h 538"/>
                <a:gd name="T2" fmla="*/ 308 w 544"/>
                <a:gd name="T3" fmla="*/ 518 h 538"/>
                <a:gd name="T4" fmla="*/ 308 w 544"/>
                <a:gd name="T5" fmla="*/ 508 h 538"/>
                <a:gd name="T6" fmla="*/ 354 w 544"/>
                <a:gd name="T7" fmla="*/ 484 h 538"/>
                <a:gd name="T8" fmla="*/ 342 w 544"/>
                <a:gd name="T9" fmla="*/ 450 h 538"/>
                <a:gd name="T10" fmla="*/ 298 w 544"/>
                <a:gd name="T11" fmla="*/ 444 h 538"/>
                <a:gd name="T12" fmla="*/ 272 w 544"/>
                <a:gd name="T13" fmla="*/ 420 h 538"/>
                <a:gd name="T14" fmla="*/ 240 w 544"/>
                <a:gd name="T15" fmla="*/ 400 h 538"/>
                <a:gd name="T16" fmla="*/ 216 w 544"/>
                <a:gd name="T17" fmla="*/ 380 h 538"/>
                <a:gd name="T18" fmla="*/ 216 w 544"/>
                <a:gd name="T19" fmla="*/ 364 h 538"/>
                <a:gd name="T20" fmla="*/ 224 w 544"/>
                <a:gd name="T21" fmla="*/ 334 h 538"/>
                <a:gd name="T22" fmla="*/ 254 w 544"/>
                <a:gd name="T23" fmla="*/ 314 h 538"/>
                <a:gd name="T24" fmla="*/ 280 w 544"/>
                <a:gd name="T25" fmla="*/ 304 h 538"/>
                <a:gd name="T26" fmla="*/ 264 w 544"/>
                <a:gd name="T27" fmla="*/ 250 h 538"/>
                <a:gd name="T28" fmla="*/ 228 w 544"/>
                <a:gd name="T29" fmla="*/ 252 h 538"/>
                <a:gd name="T30" fmla="*/ 202 w 544"/>
                <a:gd name="T31" fmla="*/ 272 h 538"/>
                <a:gd name="T32" fmla="*/ 186 w 544"/>
                <a:gd name="T33" fmla="*/ 256 h 538"/>
                <a:gd name="T34" fmla="*/ 152 w 544"/>
                <a:gd name="T35" fmla="*/ 186 h 538"/>
                <a:gd name="T36" fmla="*/ 116 w 544"/>
                <a:gd name="T37" fmla="*/ 158 h 538"/>
                <a:gd name="T38" fmla="*/ 58 w 544"/>
                <a:gd name="T39" fmla="*/ 146 h 538"/>
                <a:gd name="T40" fmla="*/ 26 w 544"/>
                <a:gd name="T41" fmla="*/ 98 h 538"/>
                <a:gd name="T42" fmla="*/ 0 w 544"/>
                <a:gd name="T43" fmla="*/ 56 h 538"/>
                <a:gd name="T44" fmla="*/ 10 w 544"/>
                <a:gd name="T45" fmla="*/ 36 h 538"/>
                <a:gd name="T46" fmla="*/ 30 w 544"/>
                <a:gd name="T47" fmla="*/ 52 h 538"/>
                <a:gd name="T48" fmla="*/ 36 w 544"/>
                <a:gd name="T49" fmla="*/ 60 h 538"/>
                <a:gd name="T50" fmla="*/ 60 w 544"/>
                <a:gd name="T51" fmla="*/ 90 h 538"/>
                <a:gd name="T52" fmla="*/ 112 w 544"/>
                <a:gd name="T53" fmla="*/ 98 h 538"/>
                <a:gd name="T54" fmla="*/ 140 w 544"/>
                <a:gd name="T55" fmla="*/ 68 h 538"/>
                <a:gd name="T56" fmla="*/ 160 w 544"/>
                <a:gd name="T57" fmla="*/ 76 h 538"/>
                <a:gd name="T58" fmla="*/ 200 w 544"/>
                <a:gd name="T59" fmla="*/ 50 h 538"/>
                <a:gd name="T60" fmla="*/ 212 w 544"/>
                <a:gd name="T61" fmla="*/ 10 h 538"/>
                <a:gd name="T62" fmla="*/ 236 w 544"/>
                <a:gd name="T63" fmla="*/ 0 h 538"/>
                <a:gd name="T64" fmla="*/ 268 w 544"/>
                <a:gd name="T65" fmla="*/ 52 h 538"/>
                <a:gd name="T66" fmla="*/ 338 w 544"/>
                <a:gd name="T67" fmla="*/ 88 h 538"/>
                <a:gd name="T68" fmla="*/ 412 w 544"/>
                <a:gd name="T69" fmla="*/ 218 h 538"/>
                <a:gd name="T70" fmla="*/ 424 w 544"/>
                <a:gd name="T71" fmla="*/ 258 h 538"/>
                <a:gd name="T72" fmla="*/ 500 w 544"/>
                <a:gd name="T73" fmla="*/ 312 h 538"/>
                <a:gd name="T74" fmla="*/ 526 w 544"/>
                <a:gd name="T75" fmla="*/ 336 h 538"/>
                <a:gd name="T76" fmla="*/ 470 w 544"/>
                <a:gd name="T77" fmla="*/ 340 h 538"/>
                <a:gd name="T78" fmla="*/ 504 w 544"/>
                <a:gd name="T79" fmla="*/ 374 h 538"/>
                <a:gd name="T80" fmla="*/ 498 w 544"/>
                <a:gd name="T81" fmla="*/ 392 h 538"/>
                <a:gd name="T82" fmla="*/ 540 w 544"/>
                <a:gd name="T83" fmla="*/ 420 h 538"/>
                <a:gd name="T84" fmla="*/ 540 w 544"/>
                <a:gd name="T85" fmla="*/ 440 h 538"/>
                <a:gd name="T86" fmla="*/ 502 w 544"/>
                <a:gd name="T87" fmla="*/ 468 h 538"/>
                <a:gd name="T88" fmla="*/ 498 w 544"/>
                <a:gd name="T89" fmla="*/ 474 h 538"/>
                <a:gd name="T90" fmla="*/ 452 w 544"/>
                <a:gd name="T91" fmla="*/ 514 h 538"/>
                <a:gd name="T92" fmla="*/ 416 w 544"/>
                <a:gd name="T93" fmla="*/ 530 h 538"/>
                <a:gd name="T94" fmla="*/ 342 w 544"/>
                <a:gd name="T95" fmla="*/ 538 h 538"/>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44" h="538">
                  <a:moveTo>
                    <a:pt x="342" y="538"/>
                  </a:moveTo>
                  <a:lnTo>
                    <a:pt x="342" y="538"/>
                  </a:lnTo>
                  <a:lnTo>
                    <a:pt x="330" y="534"/>
                  </a:lnTo>
                  <a:lnTo>
                    <a:pt x="322" y="532"/>
                  </a:lnTo>
                  <a:lnTo>
                    <a:pt x="308" y="532"/>
                  </a:lnTo>
                  <a:lnTo>
                    <a:pt x="308" y="518"/>
                  </a:lnTo>
                  <a:lnTo>
                    <a:pt x="304" y="516"/>
                  </a:lnTo>
                  <a:lnTo>
                    <a:pt x="304" y="514"/>
                  </a:lnTo>
                  <a:lnTo>
                    <a:pt x="304" y="512"/>
                  </a:lnTo>
                  <a:lnTo>
                    <a:pt x="308" y="508"/>
                  </a:lnTo>
                  <a:lnTo>
                    <a:pt x="316" y="506"/>
                  </a:lnTo>
                  <a:lnTo>
                    <a:pt x="344" y="496"/>
                  </a:lnTo>
                  <a:lnTo>
                    <a:pt x="354" y="484"/>
                  </a:lnTo>
                  <a:lnTo>
                    <a:pt x="352" y="468"/>
                  </a:lnTo>
                  <a:lnTo>
                    <a:pt x="348" y="458"/>
                  </a:lnTo>
                  <a:lnTo>
                    <a:pt x="342" y="450"/>
                  </a:lnTo>
                  <a:lnTo>
                    <a:pt x="336" y="446"/>
                  </a:lnTo>
                  <a:lnTo>
                    <a:pt x="326" y="444"/>
                  </a:lnTo>
                  <a:lnTo>
                    <a:pt x="318" y="444"/>
                  </a:lnTo>
                  <a:lnTo>
                    <a:pt x="298" y="444"/>
                  </a:lnTo>
                  <a:lnTo>
                    <a:pt x="286" y="438"/>
                  </a:lnTo>
                  <a:lnTo>
                    <a:pt x="280" y="432"/>
                  </a:lnTo>
                  <a:lnTo>
                    <a:pt x="272" y="420"/>
                  </a:lnTo>
                  <a:lnTo>
                    <a:pt x="258" y="414"/>
                  </a:lnTo>
                  <a:lnTo>
                    <a:pt x="248" y="408"/>
                  </a:lnTo>
                  <a:lnTo>
                    <a:pt x="240" y="400"/>
                  </a:lnTo>
                  <a:lnTo>
                    <a:pt x="234" y="394"/>
                  </a:lnTo>
                  <a:lnTo>
                    <a:pt x="222" y="386"/>
                  </a:lnTo>
                  <a:lnTo>
                    <a:pt x="216" y="380"/>
                  </a:lnTo>
                  <a:lnTo>
                    <a:pt x="214" y="374"/>
                  </a:lnTo>
                  <a:lnTo>
                    <a:pt x="210" y="368"/>
                  </a:lnTo>
                  <a:lnTo>
                    <a:pt x="216" y="364"/>
                  </a:lnTo>
                  <a:lnTo>
                    <a:pt x="220" y="360"/>
                  </a:lnTo>
                  <a:lnTo>
                    <a:pt x="222" y="350"/>
                  </a:lnTo>
                  <a:lnTo>
                    <a:pt x="224" y="334"/>
                  </a:lnTo>
                  <a:lnTo>
                    <a:pt x="230" y="314"/>
                  </a:lnTo>
                  <a:lnTo>
                    <a:pt x="242" y="314"/>
                  </a:lnTo>
                  <a:lnTo>
                    <a:pt x="254" y="314"/>
                  </a:lnTo>
                  <a:lnTo>
                    <a:pt x="266" y="312"/>
                  </a:lnTo>
                  <a:lnTo>
                    <a:pt x="274" y="308"/>
                  </a:lnTo>
                  <a:lnTo>
                    <a:pt x="280" y="304"/>
                  </a:lnTo>
                  <a:lnTo>
                    <a:pt x="278" y="286"/>
                  </a:lnTo>
                  <a:lnTo>
                    <a:pt x="276" y="268"/>
                  </a:lnTo>
                  <a:lnTo>
                    <a:pt x="268" y="256"/>
                  </a:lnTo>
                  <a:lnTo>
                    <a:pt x="264" y="250"/>
                  </a:lnTo>
                  <a:lnTo>
                    <a:pt x="260" y="246"/>
                  </a:lnTo>
                  <a:lnTo>
                    <a:pt x="240" y="248"/>
                  </a:lnTo>
                  <a:lnTo>
                    <a:pt x="228" y="252"/>
                  </a:lnTo>
                  <a:lnTo>
                    <a:pt x="224" y="268"/>
                  </a:lnTo>
                  <a:lnTo>
                    <a:pt x="202" y="272"/>
                  </a:lnTo>
                  <a:lnTo>
                    <a:pt x="198" y="264"/>
                  </a:lnTo>
                  <a:lnTo>
                    <a:pt x="194" y="260"/>
                  </a:lnTo>
                  <a:lnTo>
                    <a:pt x="186" y="256"/>
                  </a:lnTo>
                  <a:lnTo>
                    <a:pt x="172" y="230"/>
                  </a:lnTo>
                  <a:lnTo>
                    <a:pt x="162" y="206"/>
                  </a:lnTo>
                  <a:lnTo>
                    <a:pt x="152" y="186"/>
                  </a:lnTo>
                  <a:lnTo>
                    <a:pt x="140" y="168"/>
                  </a:lnTo>
                  <a:lnTo>
                    <a:pt x="128" y="162"/>
                  </a:lnTo>
                  <a:lnTo>
                    <a:pt x="116" y="158"/>
                  </a:lnTo>
                  <a:lnTo>
                    <a:pt x="96" y="158"/>
                  </a:lnTo>
                  <a:lnTo>
                    <a:pt x="58" y="146"/>
                  </a:lnTo>
                  <a:lnTo>
                    <a:pt x="50" y="136"/>
                  </a:lnTo>
                  <a:lnTo>
                    <a:pt x="40" y="116"/>
                  </a:lnTo>
                  <a:lnTo>
                    <a:pt x="26" y="98"/>
                  </a:lnTo>
                  <a:lnTo>
                    <a:pt x="12" y="80"/>
                  </a:lnTo>
                  <a:lnTo>
                    <a:pt x="0" y="70"/>
                  </a:lnTo>
                  <a:lnTo>
                    <a:pt x="0" y="56"/>
                  </a:lnTo>
                  <a:lnTo>
                    <a:pt x="0" y="42"/>
                  </a:lnTo>
                  <a:lnTo>
                    <a:pt x="0" y="38"/>
                  </a:lnTo>
                  <a:lnTo>
                    <a:pt x="4" y="36"/>
                  </a:lnTo>
                  <a:lnTo>
                    <a:pt x="10" y="36"/>
                  </a:lnTo>
                  <a:lnTo>
                    <a:pt x="18" y="40"/>
                  </a:lnTo>
                  <a:lnTo>
                    <a:pt x="22" y="48"/>
                  </a:lnTo>
                  <a:lnTo>
                    <a:pt x="30" y="52"/>
                  </a:lnTo>
                  <a:lnTo>
                    <a:pt x="30" y="56"/>
                  </a:lnTo>
                  <a:lnTo>
                    <a:pt x="36" y="60"/>
                  </a:lnTo>
                  <a:lnTo>
                    <a:pt x="44" y="68"/>
                  </a:lnTo>
                  <a:lnTo>
                    <a:pt x="50" y="76"/>
                  </a:lnTo>
                  <a:lnTo>
                    <a:pt x="60" y="90"/>
                  </a:lnTo>
                  <a:lnTo>
                    <a:pt x="68" y="92"/>
                  </a:lnTo>
                  <a:lnTo>
                    <a:pt x="80" y="96"/>
                  </a:lnTo>
                  <a:lnTo>
                    <a:pt x="112" y="98"/>
                  </a:lnTo>
                  <a:lnTo>
                    <a:pt x="118" y="94"/>
                  </a:lnTo>
                  <a:lnTo>
                    <a:pt x="124" y="88"/>
                  </a:lnTo>
                  <a:lnTo>
                    <a:pt x="134" y="74"/>
                  </a:lnTo>
                  <a:lnTo>
                    <a:pt x="140" y="68"/>
                  </a:lnTo>
                  <a:lnTo>
                    <a:pt x="146" y="66"/>
                  </a:lnTo>
                  <a:lnTo>
                    <a:pt x="150" y="66"/>
                  </a:lnTo>
                  <a:lnTo>
                    <a:pt x="154" y="68"/>
                  </a:lnTo>
                  <a:lnTo>
                    <a:pt x="160" y="76"/>
                  </a:lnTo>
                  <a:lnTo>
                    <a:pt x="178" y="78"/>
                  </a:lnTo>
                  <a:lnTo>
                    <a:pt x="200" y="50"/>
                  </a:lnTo>
                  <a:lnTo>
                    <a:pt x="202" y="32"/>
                  </a:lnTo>
                  <a:lnTo>
                    <a:pt x="208" y="16"/>
                  </a:lnTo>
                  <a:lnTo>
                    <a:pt x="212" y="10"/>
                  </a:lnTo>
                  <a:lnTo>
                    <a:pt x="218" y="4"/>
                  </a:lnTo>
                  <a:lnTo>
                    <a:pt x="226" y="2"/>
                  </a:lnTo>
                  <a:lnTo>
                    <a:pt x="236" y="0"/>
                  </a:lnTo>
                  <a:lnTo>
                    <a:pt x="236" y="26"/>
                  </a:lnTo>
                  <a:lnTo>
                    <a:pt x="268" y="52"/>
                  </a:lnTo>
                  <a:lnTo>
                    <a:pt x="284" y="58"/>
                  </a:lnTo>
                  <a:lnTo>
                    <a:pt x="300" y="68"/>
                  </a:lnTo>
                  <a:lnTo>
                    <a:pt x="318" y="78"/>
                  </a:lnTo>
                  <a:lnTo>
                    <a:pt x="338" y="88"/>
                  </a:lnTo>
                  <a:lnTo>
                    <a:pt x="372" y="150"/>
                  </a:lnTo>
                  <a:lnTo>
                    <a:pt x="390" y="184"/>
                  </a:lnTo>
                  <a:lnTo>
                    <a:pt x="412" y="218"/>
                  </a:lnTo>
                  <a:lnTo>
                    <a:pt x="414" y="230"/>
                  </a:lnTo>
                  <a:lnTo>
                    <a:pt x="418" y="244"/>
                  </a:lnTo>
                  <a:lnTo>
                    <a:pt x="424" y="258"/>
                  </a:lnTo>
                  <a:lnTo>
                    <a:pt x="432" y="274"/>
                  </a:lnTo>
                  <a:lnTo>
                    <a:pt x="478" y="298"/>
                  </a:lnTo>
                  <a:lnTo>
                    <a:pt x="500" y="312"/>
                  </a:lnTo>
                  <a:lnTo>
                    <a:pt x="526" y="330"/>
                  </a:lnTo>
                  <a:lnTo>
                    <a:pt x="526" y="336"/>
                  </a:lnTo>
                  <a:lnTo>
                    <a:pt x="522" y="340"/>
                  </a:lnTo>
                  <a:lnTo>
                    <a:pt x="514" y="340"/>
                  </a:lnTo>
                  <a:lnTo>
                    <a:pt x="496" y="342"/>
                  </a:lnTo>
                  <a:lnTo>
                    <a:pt x="470" y="340"/>
                  </a:lnTo>
                  <a:lnTo>
                    <a:pt x="470" y="362"/>
                  </a:lnTo>
                  <a:lnTo>
                    <a:pt x="504" y="374"/>
                  </a:lnTo>
                  <a:lnTo>
                    <a:pt x="500" y="380"/>
                  </a:lnTo>
                  <a:lnTo>
                    <a:pt x="498" y="386"/>
                  </a:lnTo>
                  <a:lnTo>
                    <a:pt x="498" y="392"/>
                  </a:lnTo>
                  <a:lnTo>
                    <a:pt x="500" y="400"/>
                  </a:lnTo>
                  <a:lnTo>
                    <a:pt x="540" y="420"/>
                  </a:lnTo>
                  <a:lnTo>
                    <a:pt x="544" y="426"/>
                  </a:lnTo>
                  <a:lnTo>
                    <a:pt x="542" y="434"/>
                  </a:lnTo>
                  <a:lnTo>
                    <a:pt x="540" y="440"/>
                  </a:lnTo>
                  <a:lnTo>
                    <a:pt x="536" y="446"/>
                  </a:lnTo>
                  <a:lnTo>
                    <a:pt x="530" y="450"/>
                  </a:lnTo>
                  <a:lnTo>
                    <a:pt x="516" y="460"/>
                  </a:lnTo>
                  <a:lnTo>
                    <a:pt x="502" y="468"/>
                  </a:lnTo>
                  <a:lnTo>
                    <a:pt x="502" y="472"/>
                  </a:lnTo>
                  <a:lnTo>
                    <a:pt x="498" y="474"/>
                  </a:lnTo>
                  <a:lnTo>
                    <a:pt x="492" y="478"/>
                  </a:lnTo>
                  <a:lnTo>
                    <a:pt x="478" y="490"/>
                  </a:lnTo>
                  <a:lnTo>
                    <a:pt x="452" y="514"/>
                  </a:lnTo>
                  <a:lnTo>
                    <a:pt x="418" y="526"/>
                  </a:lnTo>
                  <a:lnTo>
                    <a:pt x="416" y="530"/>
                  </a:lnTo>
                  <a:lnTo>
                    <a:pt x="366" y="528"/>
                  </a:lnTo>
                  <a:lnTo>
                    <a:pt x="354" y="532"/>
                  </a:lnTo>
                  <a:lnTo>
                    <a:pt x="342" y="538"/>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23" name="Freeform 26"/>
            <p:cNvSpPr/>
            <p:nvPr/>
          </p:nvSpPr>
          <p:spPr bwMode="auto">
            <a:xfrm>
              <a:off x="5726597" y="3488143"/>
              <a:ext cx="891082" cy="861366"/>
            </a:xfrm>
            <a:custGeom>
              <a:avLst/>
              <a:gdLst>
                <a:gd name="T0" fmla="*/ 434 w 560"/>
                <a:gd name="T1" fmla="*/ 536 h 542"/>
                <a:gd name="T2" fmla="*/ 400 w 560"/>
                <a:gd name="T3" fmla="*/ 518 h 542"/>
                <a:gd name="T4" fmla="*/ 346 w 560"/>
                <a:gd name="T5" fmla="*/ 512 h 542"/>
                <a:gd name="T6" fmla="*/ 316 w 560"/>
                <a:gd name="T7" fmla="*/ 476 h 542"/>
                <a:gd name="T8" fmla="*/ 282 w 560"/>
                <a:gd name="T9" fmla="*/ 454 h 542"/>
                <a:gd name="T10" fmla="*/ 116 w 560"/>
                <a:gd name="T11" fmla="*/ 434 h 542"/>
                <a:gd name="T12" fmla="*/ 84 w 560"/>
                <a:gd name="T13" fmla="*/ 412 h 542"/>
                <a:gd name="T14" fmla="*/ 68 w 560"/>
                <a:gd name="T15" fmla="*/ 398 h 542"/>
                <a:gd name="T16" fmla="*/ 58 w 560"/>
                <a:gd name="T17" fmla="*/ 370 h 542"/>
                <a:gd name="T18" fmla="*/ 18 w 560"/>
                <a:gd name="T19" fmla="*/ 292 h 542"/>
                <a:gd name="T20" fmla="*/ 2 w 560"/>
                <a:gd name="T21" fmla="*/ 246 h 542"/>
                <a:gd name="T22" fmla="*/ 14 w 560"/>
                <a:gd name="T23" fmla="*/ 206 h 542"/>
                <a:gd name="T24" fmla="*/ 50 w 560"/>
                <a:gd name="T25" fmla="*/ 182 h 542"/>
                <a:gd name="T26" fmla="*/ 68 w 560"/>
                <a:gd name="T27" fmla="*/ 172 h 542"/>
                <a:gd name="T28" fmla="*/ 104 w 560"/>
                <a:gd name="T29" fmla="*/ 164 h 542"/>
                <a:gd name="T30" fmla="*/ 138 w 560"/>
                <a:gd name="T31" fmla="*/ 144 h 542"/>
                <a:gd name="T32" fmla="*/ 208 w 560"/>
                <a:gd name="T33" fmla="*/ 128 h 542"/>
                <a:gd name="T34" fmla="*/ 234 w 560"/>
                <a:gd name="T35" fmla="*/ 106 h 542"/>
                <a:gd name="T36" fmla="*/ 266 w 560"/>
                <a:gd name="T37" fmla="*/ 74 h 542"/>
                <a:gd name="T38" fmla="*/ 280 w 560"/>
                <a:gd name="T39" fmla="*/ 44 h 542"/>
                <a:gd name="T40" fmla="*/ 284 w 560"/>
                <a:gd name="T41" fmla="*/ 0 h 542"/>
                <a:gd name="T42" fmla="*/ 414 w 560"/>
                <a:gd name="T43" fmla="*/ 12 h 542"/>
                <a:gd name="T44" fmla="*/ 428 w 560"/>
                <a:gd name="T45" fmla="*/ 32 h 542"/>
                <a:gd name="T46" fmla="*/ 444 w 560"/>
                <a:gd name="T47" fmla="*/ 58 h 542"/>
                <a:gd name="T48" fmla="*/ 438 w 560"/>
                <a:gd name="T49" fmla="*/ 82 h 542"/>
                <a:gd name="T50" fmla="*/ 418 w 560"/>
                <a:gd name="T51" fmla="*/ 96 h 542"/>
                <a:gd name="T52" fmla="*/ 408 w 560"/>
                <a:gd name="T53" fmla="*/ 118 h 542"/>
                <a:gd name="T54" fmla="*/ 396 w 560"/>
                <a:gd name="T55" fmla="*/ 122 h 542"/>
                <a:gd name="T56" fmla="*/ 432 w 560"/>
                <a:gd name="T57" fmla="*/ 156 h 542"/>
                <a:gd name="T58" fmla="*/ 434 w 560"/>
                <a:gd name="T59" fmla="*/ 162 h 542"/>
                <a:gd name="T60" fmla="*/ 466 w 560"/>
                <a:gd name="T61" fmla="*/ 186 h 542"/>
                <a:gd name="T62" fmla="*/ 498 w 560"/>
                <a:gd name="T63" fmla="*/ 192 h 542"/>
                <a:gd name="T64" fmla="*/ 516 w 560"/>
                <a:gd name="T65" fmla="*/ 188 h 542"/>
                <a:gd name="T66" fmla="*/ 532 w 560"/>
                <a:gd name="T67" fmla="*/ 204 h 542"/>
                <a:gd name="T68" fmla="*/ 558 w 560"/>
                <a:gd name="T69" fmla="*/ 234 h 542"/>
                <a:gd name="T70" fmla="*/ 554 w 560"/>
                <a:gd name="T71" fmla="*/ 244 h 542"/>
                <a:gd name="T72" fmla="*/ 544 w 560"/>
                <a:gd name="T73" fmla="*/ 282 h 542"/>
                <a:gd name="T74" fmla="*/ 528 w 560"/>
                <a:gd name="T75" fmla="*/ 276 h 542"/>
                <a:gd name="T76" fmla="*/ 500 w 560"/>
                <a:gd name="T77" fmla="*/ 234 h 542"/>
                <a:gd name="T78" fmla="*/ 472 w 560"/>
                <a:gd name="T79" fmla="*/ 232 h 542"/>
                <a:gd name="T80" fmla="*/ 474 w 560"/>
                <a:gd name="T81" fmla="*/ 302 h 542"/>
                <a:gd name="T82" fmla="*/ 442 w 560"/>
                <a:gd name="T83" fmla="*/ 344 h 542"/>
                <a:gd name="T84" fmla="*/ 428 w 560"/>
                <a:gd name="T85" fmla="*/ 376 h 542"/>
                <a:gd name="T86" fmla="*/ 450 w 560"/>
                <a:gd name="T87" fmla="*/ 392 h 542"/>
                <a:gd name="T88" fmla="*/ 460 w 560"/>
                <a:gd name="T89" fmla="*/ 430 h 542"/>
                <a:gd name="T90" fmla="*/ 474 w 560"/>
                <a:gd name="T91" fmla="*/ 444 h 542"/>
                <a:gd name="T92" fmla="*/ 486 w 560"/>
                <a:gd name="T93" fmla="*/ 446 h 542"/>
                <a:gd name="T94" fmla="*/ 504 w 560"/>
                <a:gd name="T95" fmla="*/ 434 h 542"/>
                <a:gd name="T96" fmla="*/ 520 w 560"/>
                <a:gd name="T97" fmla="*/ 448 h 542"/>
                <a:gd name="T98" fmla="*/ 530 w 560"/>
                <a:gd name="T99" fmla="*/ 484 h 542"/>
                <a:gd name="T100" fmla="*/ 526 w 560"/>
                <a:gd name="T101" fmla="*/ 502 h 542"/>
                <a:gd name="T102" fmla="*/ 492 w 560"/>
                <a:gd name="T103" fmla="*/ 522 h 542"/>
                <a:gd name="T104" fmla="*/ 478 w 560"/>
                <a:gd name="T105" fmla="*/ 542 h 54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560" h="542">
                  <a:moveTo>
                    <a:pt x="478" y="542"/>
                  </a:moveTo>
                  <a:lnTo>
                    <a:pt x="478" y="542"/>
                  </a:lnTo>
                  <a:lnTo>
                    <a:pt x="434" y="536"/>
                  </a:lnTo>
                  <a:lnTo>
                    <a:pt x="400" y="518"/>
                  </a:lnTo>
                  <a:lnTo>
                    <a:pt x="376" y="518"/>
                  </a:lnTo>
                  <a:lnTo>
                    <a:pt x="360" y="516"/>
                  </a:lnTo>
                  <a:lnTo>
                    <a:pt x="346" y="512"/>
                  </a:lnTo>
                  <a:lnTo>
                    <a:pt x="334" y="502"/>
                  </a:lnTo>
                  <a:lnTo>
                    <a:pt x="316" y="476"/>
                  </a:lnTo>
                  <a:lnTo>
                    <a:pt x="282" y="454"/>
                  </a:lnTo>
                  <a:lnTo>
                    <a:pt x="162" y="452"/>
                  </a:lnTo>
                  <a:lnTo>
                    <a:pt x="116" y="434"/>
                  </a:lnTo>
                  <a:lnTo>
                    <a:pt x="96" y="424"/>
                  </a:lnTo>
                  <a:lnTo>
                    <a:pt x="90" y="418"/>
                  </a:lnTo>
                  <a:lnTo>
                    <a:pt x="84" y="412"/>
                  </a:lnTo>
                  <a:lnTo>
                    <a:pt x="74" y="406"/>
                  </a:lnTo>
                  <a:lnTo>
                    <a:pt x="68" y="398"/>
                  </a:lnTo>
                  <a:lnTo>
                    <a:pt x="60" y="386"/>
                  </a:lnTo>
                  <a:lnTo>
                    <a:pt x="58" y="370"/>
                  </a:lnTo>
                  <a:lnTo>
                    <a:pt x="54" y="356"/>
                  </a:lnTo>
                  <a:lnTo>
                    <a:pt x="42" y="332"/>
                  </a:lnTo>
                  <a:lnTo>
                    <a:pt x="18" y="292"/>
                  </a:lnTo>
                  <a:lnTo>
                    <a:pt x="2" y="246"/>
                  </a:lnTo>
                  <a:lnTo>
                    <a:pt x="0" y="208"/>
                  </a:lnTo>
                  <a:lnTo>
                    <a:pt x="14" y="206"/>
                  </a:lnTo>
                  <a:lnTo>
                    <a:pt x="26" y="198"/>
                  </a:lnTo>
                  <a:lnTo>
                    <a:pt x="40" y="190"/>
                  </a:lnTo>
                  <a:lnTo>
                    <a:pt x="50" y="182"/>
                  </a:lnTo>
                  <a:lnTo>
                    <a:pt x="58" y="176"/>
                  </a:lnTo>
                  <a:lnTo>
                    <a:pt x="68" y="172"/>
                  </a:lnTo>
                  <a:lnTo>
                    <a:pt x="86" y="170"/>
                  </a:lnTo>
                  <a:lnTo>
                    <a:pt x="104" y="164"/>
                  </a:lnTo>
                  <a:lnTo>
                    <a:pt x="120" y="156"/>
                  </a:lnTo>
                  <a:lnTo>
                    <a:pt x="138" y="144"/>
                  </a:lnTo>
                  <a:lnTo>
                    <a:pt x="154" y="142"/>
                  </a:lnTo>
                  <a:lnTo>
                    <a:pt x="172" y="138"/>
                  </a:lnTo>
                  <a:lnTo>
                    <a:pt x="208" y="128"/>
                  </a:lnTo>
                  <a:lnTo>
                    <a:pt x="222" y="118"/>
                  </a:lnTo>
                  <a:lnTo>
                    <a:pt x="234" y="106"/>
                  </a:lnTo>
                  <a:lnTo>
                    <a:pt x="258" y="82"/>
                  </a:lnTo>
                  <a:lnTo>
                    <a:pt x="266" y="74"/>
                  </a:lnTo>
                  <a:lnTo>
                    <a:pt x="274" y="64"/>
                  </a:lnTo>
                  <a:lnTo>
                    <a:pt x="278" y="54"/>
                  </a:lnTo>
                  <a:lnTo>
                    <a:pt x="280" y="44"/>
                  </a:lnTo>
                  <a:lnTo>
                    <a:pt x="284" y="20"/>
                  </a:lnTo>
                  <a:lnTo>
                    <a:pt x="284" y="0"/>
                  </a:lnTo>
                  <a:lnTo>
                    <a:pt x="338" y="12"/>
                  </a:lnTo>
                  <a:lnTo>
                    <a:pt x="414" y="12"/>
                  </a:lnTo>
                  <a:lnTo>
                    <a:pt x="428" y="32"/>
                  </a:lnTo>
                  <a:lnTo>
                    <a:pt x="436" y="38"/>
                  </a:lnTo>
                  <a:lnTo>
                    <a:pt x="442" y="50"/>
                  </a:lnTo>
                  <a:lnTo>
                    <a:pt x="444" y="58"/>
                  </a:lnTo>
                  <a:lnTo>
                    <a:pt x="444" y="66"/>
                  </a:lnTo>
                  <a:lnTo>
                    <a:pt x="442" y="74"/>
                  </a:lnTo>
                  <a:lnTo>
                    <a:pt x="438" y="82"/>
                  </a:lnTo>
                  <a:lnTo>
                    <a:pt x="426" y="88"/>
                  </a:lnTo>
                  <a:lnTo>
                    <a:pt x="418" y="96"/>
                  </a:lnTo>
                  <a:lnTo>
                    <a:pt x="412" y="104"/>
                  </a:lnTo>
                  <a:lnTo>
                    <a:pt x="408" y="118"/>
                  </a:lnTo>
                  <a:lnTo>
                    <a:pt x="402" y="120"/>
                  </a:lnTo>
                  <a:lnTo>
                    <a:pt x="396" y="122"/>
                  </a:lnTo>
                  <a:lnTo>
                    <a:pt x="396" y="130"/>
                  </a:lnTo>
                  <a:lnTo>
                    <a:pt x="432" y="156"/>
                  </a:lnTo>
                  <a:lnTo>
                    <a:pt x="434" y="162"/>
                  </a:lnTo>
                  <a:lnTo>
                    <a:pt x="448" y="174"/>
                  </a:lnTo>
                  <a:lnTo>
                    <a:pt x="456" y="180"/>
                  </a:lnTo>
                  <a:lnTo>
                    <a:pt x="466" y="186"/>
                  </a:lnTo>
                  <a:lnTo>
                    <a:pt x="476" y="192"/>
                  </a:lnTo>
                  <a:lnTo>
                    <a:pt x="488" y="194"/>
                  </a:lnTo>
                  <a:lnTo>
                    <a:pt x="498" y="192"/>
                  </a:lnTo>
                  <a:lnTo>
                    <a:pt x="510" y="186"/>
                  </a:lnTo>
                  <a:lnTo>
                    <a:pt x="516" y="188"/>
                  </a:lnTo>
                  <a:lnTo>
                    <a:pt x="520" y="192"/>
                  </a:lnTo>
                  <a:lnTo>
                    <a:pt x="532" y="204"/>
                  </a:lnTo>
                  <a:lnTo>
                    <a:pt x="560" y="226"/>
                  </a:lnTo>
                  <a:lnTo>
                    <a:pt x="558" y="234"/>
                  </a:lnTo>
                  <a:lnTo>
                    <a:pt x="556" y="240"/>
                  </a:lnTo>
                  <a:lnTo>
                    <a:pt x="554" y="244"/>
                  </a:lnTo>
                  <a:lnTo>
                    <a:pt x="550" y="256"/>
                  </a:lnTo>
                  <a:lnTo>
                    <a:pt x="548" y="270"/>
                  </a:lnTo>
                  <a:lnTo>
                    <a:pt x="544" y="282"/>
                  </a:lnTo>
                  <a:lnTo>
                    <a:pt x="528" y="276"/>
                  </a:lnTo>
                  <a:lnTo>
                    <a:pt x="514" y="256"/>
                  </a:lnTo>
                  <a:lnTo>
                    <a:pt x="504" y="240"/>
                  </a:lnTo>
                  <a:lnTo>
                    <a:pt x="500" y="234"/>
                  </a:lnTo>
                  <a:lnTo>
                    <a:pt x="492" y="232"/>
                  </a:lnTo>
                  <a:lnTo>
                    <a:pt x="484" y="230"/>
                  </a:lnTo>
                  <a:lnTo>
                    <a:pt x="472" y="232"/>
                  </a:lnTo>
                  <a:lnTo>
                    <a:pt x="474" y="302"/>
                  </a:lnTo>
                  <a:lnTo>
                    <a:pt x="466" y="316"/>
                  </a:lnTo>
                  <a:lnTo>
                    <a:pt x="454" y="330"/>
                  </a:lnTo>
                  <a:lnTo>
                    <a:pt x="442" y="344"/>
                  </a:lnTo>
                  <a:lnTo>
                    <a:pt x="428" y="354"/>
                  </a:lnTo>
                  <a:lnTo>
                    <a:pt x="428" y="376"/>
                  </a:lnTo>
                  <a:lnTo>
                    <a:pt x="436" y="384"/>
                  </a:lnTo>
                  <a:lnTo>
                    <a:pt x="450" y="392"/>
                  </a:lnTo>
                  <a:lnTo>
                    <a:pt x="460" y="430"/>
                  </a:lnTo>
                  <a:lnTo>
                    <a:pt x="462" y="434"/>
                  </a:lnTo>
                  <a:lnTo>
                    <a:pt x="466" y="438"/>
                  </a:lnTo>
                  <a:lnTo>
                    <a:pt x="474" y="444"/>
                  </a:lnTo>
                  <a:lnTo>
                    <a:pt x="480" y="446"/>
                  </a:lnTo>
                  <a:lnTo>
                    <a:pt x="486" y="446"/>
                  </a:lnTo>
                  <a:lnTo>
                    <a:pt x="492" y="440"/>
                  </a:lnTo>
                  <a:lnTo>
                    <a:pt x="498" y="436"/>
                  </a:lnTo>
                  <a:lnTo>
                    <a:pt x="504" y="434"/>
                  </a:lnTo>
                  <a:lnTo>
                    <a:pt x="514" y="436"/>
                  </a:lnTo>
                  <a:lnTo>
                    <a:pt x="520" y="448"/>
                  </a:lnTo>
                  <a:lnTo>
                    <a:pt x="526" y="464"/>
                  </a:lnTo>
                  <a:lnTo>
                    <a:pt x="528" y="474"/>
                  </a:lnTo>
                  <a:lnTo>
                    <a:pt x="530" y="484"/>
                  </a:lnTo>
                  <a:lnTo>
                    <a:pt x="530" y="492"/>
                  </a:lnTo>
                  <a:lnTo>
                    <a:pt x="526" y="502"/>
                  </a:lnTo>
                  <a:lnTo>
                    <a:pt x="516" y="504"/>
                  </a:lnTo>
                  <a:lnTo>
                    <a:pt x="506" y="510"/>
                  </a:lnTo>
                  <a:lnTo>
                    <a:pt x="492" y="522"/>
                  </a:lnTo>
                  <a:lnTo>
                    <a:pt x="478" y="542"/>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24" name="Freeform 27"/>
            <p:cNvSpPr/>
            <p:nvPr/>
          </p:nvSpPr>
          <p:spPr bwMode="auto">
            <a:xfrm>
              <a:off x="5027234" y="2934602"/>
              <a:ext cx="777671" cy="1409507"/>
            </a:xfrm>
            <a:custGeom>
              <a:avLst/>
              <a:gdLst>
                <a:gd name="T0" fmla="*/ 320 w 490"/>
                <a:gd name="T1" fmla="*/ 878 h 888"/>
                <a:gd name="T2" fmla="*/ 252 w 490"/>
                <a:gd name="T3" fmla="*/ 834 h 888"/>
                <a:gd name="T4" fmla="*/ 196 w 490"/>
                <a:gd name="T5" fmla="*/ 838 h 888"/>
                <a:gd name="T6" fmla="*/ 170 w 490"/>
                <a:gd name="T7" fmla="*/ 842 h 888"/>
                <a:gd name="T8" fmla="*/ 136 w 490"/>
                <a:gd name="T9" fmla="*/ 824 h 888"/>
                <a:gd name="T10" fmla="*/ 106 w 490"/>
                <a:gd name="T11" fmla="*/ 804 h 888"/>
                <a:gd name="T12" fmla="*/ 56 w 490"/>
                <a:gd name="T13" fmla="*/ 800 h 888"/>
                <a:gd name="T14" fmla="*/ 12 w 490"/>
                <a:gd name="T15" fmla="*/ 776 h 888"/>
                <a:gd name="T16" fmla="*/ 20 w 490"/>
                <a:gd name="T17" fmla="*/ 744 h 888"/>
                <a:gd name="T18" fmla="*/ 8 w 490"/>
                <a:gd name="T19" fmla="*/ 726 h 888"/>
                <a:gd name="T20" fmla="*/ 0 w 490"/>
                <a:gd name="T21" fmla="*/ 706 h 888"/>
                <a:gd name="T22" fmla="*/ 62 w 490"/>
                <a:gd name="T23" fmla="*/ 696 h 888"/>
                <a:gd name="T24" fmla="*/ 66 w 490"/>
                <a:gd name="T25" fmla="*/ 648 h 888"/>
                <a:gd name="T26" fmla="*/ 52 w 490"/>
                <a:gd name="T27" fmla="*/ 602 h 888"/>
                <a:gd name="T28" fmla="*/ 56 w 490"/>
                <a:gd name="T29" fmla="*/ 536 h 888"/>
                <a:gd name="T30" fmla="*/ 104 w 490"/>
                <a:gd name="T31" fmla="*/ 530 h 888"/>
                <a:gd name="T32" fmla="*/ 168 w 490"/>
                <a:gd name="T33" fmla="*/ 548 h 888"/>
                <a:gd name="T34" fmla="*/ 172 w 490"/>
                <a:gd name="T35" fmla="*/ 504 h 888"/>
                <a:gd name="T36" fmla="*/ 190 w 490"/>
                <a:gd name="T37" fmla="*/ 494 h 888"/>
                <a:gd name="T38" fmla="*/ 214 w 490"/>
                <a:gd name="T39" fmla="*/ 500 h 888"/>
                <a:gd name="T40" fmla="*/ 248 w 490"/>
                <a:gd name="T41" fmla="*/ 478 h 888"/>
                <a:gd name="T42" fmla="*/ 246 w 490"/>
                <a:gd name="T43" fmla="*/ 416 h 888"/>
                <a:gd name="T44" fmla="*/ 256 w 490"/>
                <a:gd name="T45" fmla="*/ 384 h 888"/>
                <a:gd name="T46" fmla="*/ 240 w 490"/>
                <a:gd name="T47" fmla="*/ 362 h 888"/>
                <a:gd name="T48" fmla="*/ 196 w 490"/>
                <a:gd name="T49" fmla="*/ 334 h 888"/>
                <a:gd name="T50" fmla="*/ 152 w 490"/>
                <a:gd name="T51" fmla="*/ 318 h 888"/>
                <a:gd name="T52" fmla="*/ 126 w 490"/>
                <a:gd name="T53" fmla="*/ 296 h 888"/>
                <a:gd name="T54" fmla="*/ 130 w 490"/>
                <a:gd name="T55" fmla="*/ 244 h 888"/>
                <a:gd name="T56" fmla="*/ 148 w 490"/>
                <a:gd name="T57" fmla="*/ 222 h 888"/>
                <a:gd name="T58" fmla="*/ 184 w 490"/>
                <a:gd name="T59" fmla="*/ 226 h 888"/>
                <a:gd name="T60" fmla="*/ 270 w 490"/>
                <a:gd name="T61" fmla="*/ 220 h 888"/>
                <a:gd name="T62" fmla="*/ 278 w 490"/>
                <a:gd name="T63" fmla="*/ 162 h 888"/>
                <a:gd name="T64" fmla="*/ 280 w 490"/>
                <a:gd name="T65" fmla="*/ 130 h 888"/>
                <a:gd name="T66" fmla="*/ 304 w 490"/>
                <a:gd name="T67" fmla="*/ 104 h 888"/>
                <a:gd name="T68" fmla="*/ 364 w 490"/>
                <a:gd name="T69" fmla="*/ 38 h 888"/>
                <a:gd name="T70" fmla="*/ 404 w 490"/>
                <a:gd name="T71" fmla="*/ 28 h 888"/>
                <a:gd name="T72" fmla="*/ 416 w 490"/>
                <a:gd name="T73" fmla="*/ 22 h 888"/>
                <a:gd name="T74" fmla="*/ 440 w 490"/>
                <a:gd name="T75" fmla="*/ 2 h 888"/>
                <a:gd name="T76" fmla="*/ 462 w 490"/>
                <a:gd name="T77" fmla="*/ 20 h 888"/>
                <a:gd name="T78" fmla="*/ 452 w 490"/>
                <a:gd name="T79" fmla="*/ 52 h 888"/>
                <a:gd name="T80" fmla="*/ 438 w 490"/>
                <a:gd name="T81" fmla="*/ 108 h 888"/>
                <a:gd name="T82" fmla="*/ 422 w 490"/>
                <a:gd name="T83" fmla="*/ 138 h 888"/>
                <a:gd name="T84" fmla="*/ 430 w 490"/>
                <a:gd name="T85" fmla="*/ 228 h 888"/>
                <a:gd name="T86" fmla="*/ 408 w 490"/>
                <a:gd name="T87" fmla="*/ 284 h 888"/>
                <a:gd name="T88" fmla="*/ 398 w 490"/>
                <a:gd name="T89" fmla="*/ 384 h 888"/>
                <a:gd name="T90" fmla="*/ 418 w 490"/>
                <a:gd name="T91" fmla="*/ 454 h 888"/>
                <a:gd name="T92" fmla="*/ 412 w 490"/>
                <a:gd name="T93" fmla="*/ 526 h 888"/>
                <a:gd name="T94" fmla="*/ 428 w 490"/>
                <a:gd name="T95" fmla="*/ 556 h 888"/>
                <a:gd name="T96" fmla="*/ 432 w 490"/>
                <a:gd name="T97" fmla="*/ 600 h 888"/>
                <a:gd name="T98" fmla="*/ 476 w 490"/>
                <a:gd name="T99" fmla="*/ 690 h 888"/>
                <a:gd name="T100" fmla="*/ 462 w 490"/>
                <a:gd name="T101" fmla="*/ 726 h 888"/>
                <a:gd name="T102" fmla="*/ 362 w 490"/>
                <a:gd name="T103" fmla="*/ 728 h 888"/>
                <a:gd name="T104" fmla="*/ 354 w 490"/>
                <a:gd name="T105" fmla="*/ 744 h 888"/>
                <a:gd name="T106" fmla="*/ 398 w 490"/>
                <a:gd name="T107" fmla="*/ 792 h 888"/>
                <a:gd name="T108" fmla="*/ 350 w 490"/>
                <a:gd name="T109" fmla="*/ 828 h 888"/>
                <a:gd name="T110" fmla="*/ 344 w 490"/>
                <a:gd name="T111" fmla="*/ 888 h 88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490" h="888">
                  <a:moveTo>
                    <a:pt x="344" y="888"/>
                  </a:moveTo>
                  <a:lnTo>
                    <a:pt x="344" y="888"/>
                  </a:lnTo>
                  <a:lnTo>
                    <a:pt x="330" y="884"/>
                  </a:lnTo>
                  <a:lnTo>
                    <a:pt x="320" y="878"/>
                  </a:lnTo>
                  <a:lnTo>
                    <a:pt x="304" y="866"/>
                  </a:lnTo>
                  <a:lnTo>
                    <a:pt x="278" y="842"/>
                  </a:lnTo>
                  <a:lnTo>
                    <a:pt x="252" y="834"/>
                  </a:lnTo>
                  <a:lnTo>
                    <a:pt x="232" y="834"/>
                  </a:lnTo>
                  <a:lnTo>
                    <a:pt x="214" y="834"/>
                  </a:lnTo>
                  <a:lnTo>
                    <a:pt x="196" y="838"/>
                  </a:lnTo>
                  <a:lnTo>
                    <a:pt x="188" y="840"/>
                  </a:lnTo>
                  <a:lnTo>
                    <a:pt x="180" y="844"/>
                  </a:lnTo>
                  <a:lnTo>
                    <a:pt x="170" y="842"/>
                  </a:lnTo>
                  <a:lnTo>
                    <a:pt x="160" y="836"/>
                  </a:lnTo>
                  <a:lnTo>
                    <a:pt x="146" y="826"/>
                  </a:lnTo>
                  <a:lnTo>
                    <a:pt x="136" y="824"/>
                  </a:lnTo>
                  <a:lnTo>
                    <a:pt x="128" y="822"/>
                  </a:lnTo>
                  <a:lnTo>
                    <a:pt x="120" y="818"/>
                  </a:lnTo>
                  <a:lnTo>
                    <a:pt x="114" y="814"/>
                  </a:lnTo>
                  <a:lnTo>
                    <a:pt x="106" y="804"/>
                  </a:lnTo>
                  <a:lnTo>
                    <a:pt x="102" y="802"/>
                  </a:lnTo>
                  <a:lnTo>
                    <a:pt x="98" y="800"/>
                  </a:lnTo>
                  <a:lnTo>
                    <a:pt x="56" y="800"/>
                  </a:lnTo>
                  <a:lnTo>
                    <a:pt x="12" y="784"/>
                  </a:lnTo>
                  <a:lnTo>
                    <a:pt x="12" y="776"/>
                  </a:lnTo>
                  <a:lnTo>
                    <a:pt x="14" y="770"/>
                  </a:lnTo>
                  <a:lnTo>
                    <a:pt x="20" y="758"/>
                  </a:lnTo>
                  <a:lnTo>
                    <a:pt x="20" y="744"/>
                  </a:lnTo>
                  <a:lnTo>
                    <a:pt x="18" y="734"/>
                  </a:lnTo>
                  <a:lnTo>
                    <a:pt x="14" y="728"/>
                  </a:lnTo>
                  <a:lnTo>
                    <a:pt x="8" y="726"/>
                  </a:lnTo>
                  <a:lnTo>
                    <a:pt x="2" y="718"/>
                  </a:lnTo>
                  <a:lnTo>
                    <a:pt x="0" y="714"/>
                  </a:lnTo>
                  <a:lnTo>
                    <a:pt x="0" y="708"/>
                  </a:lnTo>
                  <a:lnTo>
                    <a:pt x="0" y="706"/>
                  </a:lnTo>
                  <a:lnTo>
                    <a:pt x="58" y="704"/>
                  </a:lnTo>
                  <a:lnTo>
                    <a:pt x="62" y="696"/>
                  </a:lnTo>
                  <a:lnTo>
                    <a:pt x="66" y="686"/>
                  </a:lnTo>
                  <a:lnTo>
                    <a:pt x="66" y="676"/>
                  </a:lnTo>
                  <a:lnTo>
                    <a:pt x="68" y="666"/>
                  </a:lnTo>
                  <a:lnTo>
                    <a:pt x="66" y="648"/>
                  </a:lnTo>
                  <a:lnTo>
                    <a:pt x="64" y="632"/>
                  </a:lnTo>
                  <a:lnTo>
                    <a:pt x="52" y="602"/>
                  </a:lnTo>
                  <a:lnTo>
                    <a:pt x="46" y="564"/>
                  </a:lnTo>
                  <a:lnTo>
                    <a:pt x="46" y="550"/>
                  </a:lnTo>
                  <a:lnTo>
                    <a:pt x="50" y="542"/>
                  </a:lnTo>
                  <a:lnTo>
                    <a:pt x="56" y="536"/>
                  </a:lnTo>
                  <a:lnTo>
                    <a:pt x="68" y="532"/>
                  </a:lnTo>
                  <a:lnTo>
                    <a:pt x="84" y="530"/>
                  </a:lnTo>
                  <a:lnTo>
                    <a:pt x="104" y="530"/>
                  </a:lnTo>
                  <a:lnTo>
                    <a:pt x="150" y="552"/>
                  </a:lnTo>
                  <a:lnTo>
                    <a:pt x="162" y="550"/>
                  </a:lnTo>
                  <a:lnTo>
                    <a:pt x="168" y="548"/>
                  </a:lnTo>
                  <a:lnTo>
                    <a:pt x="172" y="546"/>
                  </a:lnTo>
                  <a:lnTo>
                    <a:pt x="172" y="504"/>
                  </a:lnTo>
                  <a:lnTo>
                    <a:pt x="174" y="500"/>
                  </a:lnTo>
                  <a:lnTo>
                    <a:pt x="178" y="496"/>
                  </a:lnTo>
                  <a:lnTo>
                    <a:pt x="182" y="494"/>
                  </a:lnTo>
                  <a:lnTo>
                    <a:pt x="190" y="494"/>
                  </a:lnTo>
                  <a:lnTo>
                    <a:pt x="204" y="494"/>
                  </a:lnTo>
                  <a:lnTo>
                    <a:pt x="210" y="496"/>
                  </a:lnTo>
                  <a:lnTo>
                    <a:pt x="214" y="500"/>
                  </a:lnTo>
                  <a:lnTo>
                    <a:pt x="242" y="500"/>
                  </a:lnTo>
                  <a:lnTo>
                    <a:pt x="246" y="490"/>
                  </a:lnTo>
                  <a:lnTo>
                    <a:pt x="248" y="478"/>
                  </a:lnTo>
                  <a:lnTo>
                    <a:pt x="250" y="454"/>
                  </a:lnTo>
                  <a:lnTo>
                    <a:pt x="250" y="432"/>
                  </a:lnTo>
                  <a:lnTo>
                    <a:pt x="248" y="424"/>
                  </a:lnTo>
                  <a:lnTo>
                    <a:pt x="246" y="416"/>
                  </a:lnTo>
                  <a:lnTo>
                    <a:pt x="248" y="404"/>
                  </a:lnTo>
                  <a:lnTo>
                    <a:pt x="250" y="396"/>
                  </a:lnTo>
                  <a:lnTo>
                    <a:pt x="256" y="384"/>
                  </a:lnTo>
                  <a:lnTo>
                    <a:pt x="256" y="364"/>
                  </a:lnTo>
                  <a:lnTo>
                    <a:pt x="240" y="362"/>
                  </a:lnTo>
                  <a:lnTo>
                    <a:pt x="224" y="352"/>
                  </a:lnTo>
                  <a:lnTo>
                    <a:pt x="210" y="342"/>
                  </a:lnTo>
                  <a:lnTo>
                    <a:pt x="196" y="334"/>
                  </a:lnTo>
                  <a:lnTo>
                    <a:pt x="188" y="328"/>
                  </a:lnTo>
                  <a:lnTo>
                    <a:pt x="170" y="324"/>
                  </a:lnTo>
                  <a:lnTo>
                    <a:pt x="152" y="318"/>
                  </a:lnTo>
                  <a:lnTo>
                    <a:pt x="136" y="312"/>
                  </a:lnTo>
                  <a:lnTo>
                    <a:pt x="126" y="306"/>
                  </a:lnTo>
                  <a:lnTo>
                    <a:pt x="126" y="296"/>
                  </a:lnTo>
                  <a:lnTo>
                    <a:pt x="128" y="290"/>
                  </a:lnTo>
                  <a:lnTo>
                    <a:pt x="136" y="280"/>
                  </a:lnTo>
                  <a:lnTo>
                    <a:pt x="130" y="244"/>
                  </a:lnTo>
                  <a:lnTo>
                    <a:pt x="134" y="242"/>
                  </a:lnTo>
                  <a:lnTo>
                    <a:pt x="140" y="236"/>
                  </a:lnTo>
                  <a:lnTo>
                    <a:pt x="148" y="222"/>
                  </a:lnTo>
                  <a:lnTo>
                    <a:pt x="162" y="222"/>
                  </a:lnTo>
                  <a:lnTo>
                    <a:pt x="172" y="222"/>
                  </a:lnTo>
                  <a:lnTo>
                    <a:pt x="184" y="226"/>
                  </a:lnTo>
                  <a:lnTo>
                    <a:pt x="264" y="230"/>
                  </a:lnTo>
                  <a:lnTo>
                    <a:pt x="270" y="220"/>
                  </a:lnTo>
                  <a:lnTo>
                    <a:pt x="276" y="210"/>
                  </a:lnTo>
                  <a:lnTo>
                    <a:pt x="278" y="198"/>
                  </a:lnTo>
                  <a:lnTo>
                    <a:pt x="280" y="186"/>
                  </a:lnTo>
                  <a:lnTo>
                    <a:pt x="278" y="162"/>
                  </a:lnTo>
                  <a:lnTo>
                    <a:pt x="278" y="144"/>
                  </a:lnTo>
                  <a:lnTo>
                    <a:pt x="278" y="136"/>
                  </a:lnTo>
                  <a:lnTo>
                    <a:pt x="280" y="130"/>
                  </a:lnTo>
                  <a:lnTo>
                    <a:pt x="282" y="124"/>
                  </a:lnTo>
                  <a:lnTo>
                    <a:pt x="286" y="120"/>
                  </a:lnTo>
                  <a:lnTo>
                    <a:pt x="294" y="114"/>
                  </a:lnTo>
                  <a:lnTo>
                    <a:pt x="304" y="104"/>
                  </a:lnTo>
                  <a:lnTo>
                    <a:pt x="334" y="60"/>
                  </a:lnTo>
                  <a:lnTo>
                    <a:pt x="364" y="38"/>
                  </a:lnTo>
                  <a:lnTo>
                    <a:pt x="382" y="12"/>
                  </a:lnTo>
                  <a:lnTo>
                    <a:pt x="404" y="28"/>
                  </a:lnTo>
                  <a:lnTo>
                    <a:pt x="410" y="28"/>
                  </a:lnTo>
                  <a:lnTo>
                    <a:pt x="416" y="22"/>
                  </a:lnTo>
                  <a:lnTo>
                    <a:pt x="422" y="16"/>
                  </a:lnTo>
                  <a:lnTo>
                    <a:pt x="430" y="0"/>
                  </a:lnTo>
                  <a:lnTo>
                    <a:pt x="440" y="2"/>
                  </a:lnTo>
                  <a:lnTo>
                    <a:pt x="450" y="4"/>
                  </a:lnTo>
                  <a:lnTo>
                    <a:pt x="456" y="8"/>
                  </a:lnTo>
                  <a:lnTo>
                    <a:pt x="460" y="12"/>
                  </a:lnTo>
                  <a:lnTo>
                    <a:pt x="462" y="20"/>
                  </a:lnTo>
                  <a:lnTo>
                    <a:pt x="464" y="28"/>
                  </a:lnTo>
                  <a:lnTo>
                    <a:pt x="452" y="52"/>
                  </a:lnTo>
                  <a:lnTo>
                    <a:pt x="450" y="72"/>
                  </a:lnTo>
                  <a:lnTo>
                    <a:pt x="446" y="90"/>
                  </a:lnTo>
                  <a:lnTo>
                    <a:pt x="444" y="100"/>
                  </a:lnTo>
                  <a:lnTo>
                    <a:pt x="438" y="108"/>
                  </a:lnTo>
                  <a:lnTo>
                    <a:pt x="432" y="118"/>
                  </a:lnTo>
                  <a:lnTo>
                    <a:pt x="424" y="126"/>
                  </a:lnTo>
                  <a:lnTo>
                    <a:pt x="422" y="138"/>
                  </a:lnTo>
                  <a:lnTo>
                    <a:pt x="420" y="150"/>
                  </a:lnTo>
                  <a:lnTo>
                    <a:pt x="422" y="174"/>
                  </a:lnTo>
                  <a:lnTo>
                    <a:pt x="430" y="228"/>
                  </a:lnTo>
                  <a:lnTo>
                    <a:pt x="430" y="238"/>
                  </a:lnTo>
                  <a:lnTo>
                    <a:pt x="428" y="246"/>
                  </a:lnTo>
                  <a:lnTo>
                    <a:pt x="420" y="266"/>
                  </a:lnTo>
                  <a:lnTo>
                    <a:pt x="408" y="284"/>
                  </a:lnTo>
                  <a:lnTo>
                    <a:pt x="398" y="300"/>
                  </a:lnTo>
                  <a:lnTo>
                    <a:pt x="398" y="384"/>
                  </a:lnTo>
                  <a:lnTo>
                    <a:pt x="412" y="416"/>
                  </a:lnTo>
                  <a:lnTo>
                    <a:pt x="416" y="434"/>
                  </a:lnTo>
                  <a:lnTo>
                    <a:pt x="418" y="454"/>
                  </a:lnTo>
                  <a:lnTo>
                    <a:pt x="414" y="472"/>
                  </a:lnTo>
                  <a:lnTo>
                    <a:pt x="410" y="492"/>
                  </a:lnTo>
                  <a:lnTo>
                    <a:pt x="410" y="514"/>
                  </a:lnTo>
                  <a:lnTo>
                    <a:pt x="412" y="526"/>
                  </a:lnTo>
                  <a:lnTo>
                    <a:pt x="414" y="538"/>
                  </a:lnTo>
                  <a:lnTo>
                    <a:pt x="422" y="548"/>
                  </a:lnTo>
                  <a:lnTo>
                    <a:pt x="428" y="556"/>
                  </a:lnTo>
                  <a:lnTo>
                    <a:pt x="434" y="568"/>
                  </a:lnTo>
                  <a:lnTo>
                    <a:pt x="432" y="600"/>
                  </a:lnTo>
                  <a:lnTo>
                    <a:pt x="456" y="660"/>
                  </a:lnTo>
                  <a:lnTo>
                    <a:pt x="466" y="674"/>
                  </a:lnTo>
                  <a:lnTo>
                    <a:pt x="476" y="690"/>
                  </a:lnTo>
                  <a:lnTo>
                    <a:pt x="484" y="710"/>
                  </a:lnTo>
                  <a:lnTo>
                    <a:pt x="490" y="732"/>
                  </a:lnTo>
                  <a:lnTo>
                    <a:pt x="462" y="726"/>
                  </a:lnTo>
                  <a:lnTo>
                    <a:pt x="404" y="726"/>
                  </a:lnTo>
                  <a:lnTo>
                    <a:pt x="372" y="728"/>
                  </a:lnTo>
                  <a:lnTo>
                    <a:pt x="362" y="728"/>
                  </a:lnTo>
                  <a:lnTo>
                    <a:pt x="356" y="732"/>
                  </a:lnTo>
                  <a:lnTo>
                    <a:pt x="354" y="744"/>
                  </a:lnTo>
                  <a:lnTo>
                    <a:pt x="394" y="776"/>
                  </a:lnTo>
                  <a:lnTo>
                    <a:pt x="398" y="792"/>
                  </a:lnTo>
                  <a:lnTo>
                    <a:pt x="382" y="798"/>
                  </a:lnTo>
                  <a:lnTo>
                    <a:pt x="370" y="806"/>
                  </a:lnTo>
                  <a:lnTo>
                    <a:pt x="360" y="816"/>
                  </a:lnTo>
                  <a:lnTo>
                    <a:pt x="350" y="828"/>
                  </a:lnTo>
                  <a:lnTo>
                    <a:pt x="350" y="888"/>
                  </a:lnTo>
                  <a:lnTo>
                    <a:pt x="344" y="888"/>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25" name="Freeform 28"/>
            <p:cNvSpPr/>
            <p:nvPr/>
          </p:nvSpPr>
          <p:spPr bwMode="auto">
            <a:xfrm>
              <a:off x="2621313" y="2910299"/>
              <a:ext cx="1963080" cy="1431109"/>
            </a:xfrm>
            <a:custGeom>
              <a:avLst/>
              <a:gdLst>
                <a:gd name="T0" fmla="*/ 494 w 1236"/>
                <a:gd name="T1" fmla="*/ 798 h 900"/>
                <a:gd name="T2" fmla="*/ 430 w 1236"/>
                <a:gd name="T3" fmla="*/ 762 h 900"/>
                <a:gd name="T4" fmla="*/ 278 w 1236"/>
                <a:gd name="T5" fmla="*/ 748 h 900"/>
                <a:gd name="T6" fmla="*/ 176 w 1236"/>
                <a:gd name="T7" fmla="*/ 704 h 900"/>
                <a:gd name="T8" fmla="*/ 148 w 1236"/>
                <a:gd name="T9" fmla="*/ 670 h 900"/>
                <a:gd name="T10" fmla="*/ 70 w 1236"/>
                <a:gd name="T11" fmla="*/ 640 h 900"/>
                <a:gd name="T12" fmla="*/ 24 w 1236"/>
                <a:gd name="T13" fmla="*/ 596 h 900"/>
                <a:gd name="T14" fmla="*/ 0 w 1236"/>
                <a:gd name="T15" fmla="*/ 412 h 900"/>
                <a:gd name="T16" fmla="*/ 16 w 1236"/>
                <a:gd name="T17" fmla="*/ 340 h 900"/>
                <a:gd name="T18" fmla="*/ 26 w 1236"/>
                <a:gd name="T19" fmla="*/ 328 h 900"/>
                <a:gd name="T20" fmla="*/ 52 w 1236"/>
                <a:gd name="T21" fmla="*/ 314 h 900"/>
                <a:gd name="T22" fmla="*/ 98 w 1236"/>
                <a:gd name="T23" fmla="*/ 336 h 900"/>
                <a:gd name="T24" fmla="*/ 150 w 1236"/>
                <a:gd name="T25" fmla="*/ 336 h 900"/>
                <a:gd name="T26" fmla="*/ 138 w 1236"/>
                <a:gd name="T27" fmla="*/ 274 h 900"/>
                <a:gd name="T28" fmla="*/ 168 w 1236"/>
                <a:gd name="T29" fmla="*/ 236 h 900"/>
                <a:gd name="T30" fmla="*/ 186 w 1236"/>
                <a:gd name="T31" fmla="*/ 192 h 900"/>
                <a:gd name="T32" fmla="*/ 152 w 1236"/>
                <a:gd name="T33" fmla="*/ 150 h 900"/>
                <a:gd name="T34" fmla="*/ 120 w 1236"/>
                <a:gd name="T35" fmla="*/ 120 h 900"/>
                <a:gd name="T36" fmla="*/ 118 w 1236"/>
                <a:gd name="T37" fmla="*/ 92 h 900"/>
                <a:gd name="T38" fmla="*/ 104 w 1236"/>
                <a:gd name="T39" fmla="*/ 58 h 900"/>
                <a:gd name="T40" fmla="*/ 234 w 1236"/>
                <a:gd name="T41" fmla="*/ 42 h 900"/>
                <a:gd name="T42" fmla="*/ 340 w 1236"/>
                <a:gd name="T43" fmla="*/ 4 h 900"/>
                <a:gd name="T44" fmla="*/ 430 w 1236"/>
                <a:gd name="T45" fmla="*/ 8 h 900"/>
                <a:gd name="T46" fmla="*/ 526 w 1236"/>
                <a:gd name="T47" fmla="*/ 22 h 900"/>
                <a:gd name="T48" fmla="*/ 654 w 1236"/>
                <a:gd name="T49" fmla="*/ 114 h 900"/>
                <a:gd name="T50" fmla="*/ 720 w 1236"/>
                <a:gd name="T51" fmla="*/ 110 h 900"/>
                <a:gd name="T52" fmla="*/ 720 w 1236"/>
                <a:gd name="T53" fmla="*/ 56 h 900"/>
                <a:gd name="T54" fmla="*/ 792 w 1236"/>
                <a:gd name="T55" fmla="*/ 72 h 900"/>
                <a:gd name="T56" fmla="*/ 930 w 1236"/>
                <a:gd name="T57" fmla="*/ 128 h 900"/>
                <a:gd name="T58" fmla="*/ 952 w 1236"/>
                <a:gd name="T59" fmla="*/ 142 h 900"/>
                <a:gd name="T60" fmla="*/ 1088 w 1236"/>
                <a:gd name="T61" fmla="*/ 224 h 900"/>
                <a:gd name="T62" fmla="*/ 1174 w 1236"/>
                <a:gd name="T63" fmla="*/ 250 h 900"/>
                <a:gd name="T64" fmla="*/ 1216 w 1236"/>
                <a:gd name="T65" fmla="*/ 368 h 900"/>
                <a:gd name="T66" fmla="*/ 1236 w 1236"/>
                <a:gd name="T67" fmla="*/ 452 h 900"/>
                <a:gd name="T68" fmla="*/ 1184 w 1236"/>
                <a:gd name="T69" fmla="*/ 496 h 900"/>
                <a:gd name="T70" fmla="*/ 1120 w 1236"/>
                <a:gd name="T71" fmla="*/ 584 h 900"/>
                <a:gd name="T72" fmla="*/ 1144 w 1236"/>
                <a:gd name="T73" fmla="*/ 626 h 900"/>
                <a:gd name="T74" fmla="*/ 1086 w 1236"/>
                <a:gd name="T75" fmla="*/ 606 h 900"/>
                <a:gd name="T76" fmla="*/ 1030 w 1236"/>
                <a:gd name="T77" fmla="*/ 642 h 900"/>
                <a:gd name="T78" fmla="*/ 1064 w 1236"/>
                <a:gd name="T79" fmla="*/ 694 h 900"/>
                <a:gd name="T80" fmla="*/ 1076 w 1236"/>
                <a:gd name="T81" fmla="*/ 792 h 900"/>
                <a:gd name="T82" fmla="*/ 1034 w 1236"/>
                <a:gd name="T83" fmla="*/ 804 h 900"/>
                <a:gd name="T84" fmla="*/ 996 w 1236"/>
                <a:gd name="T85" fmla="*/ 806 h 900"/>
                <a:gd name="T86" fmla="*/ 956 w 1236"/>
                <a:gd name="T87" fmla="*/ 788 h 900"/>
                <a:gd name="T88" fmla="*/ 920 w 1236"/>
                <a:gd name="T89" fmla="*/ 800 h 900"/>
                <a:gd name="T90" fmla="*/ 878 w 1236"/>
                <a:gd name="T91" fmla="*/ 780 h 900"/>
                <a:gd name="T92" fmla="*/ 828 w 1236"/>
                <a:gd name="T93" fmla="*/ 698 h 900"/>
                <a:gd name="T94" fmla="*/ 778 w 1236"/>
                <a:gd name="T95" fmla="*/ 654 h 900"/>
                <a:gd name="T96" fmla="*/ 700 w 1236"/>
                <a:gd name="T97" fmla="*/ 662 h 900"/>
                <a:gd name="T98" fmla="*/ 722 w 1236"/>
                <a:gd name="T99" fmla="*/ 746 h 900"/>
                <a:gd name="T100" fmla="*/ 694 w 1236"/>
                <a:gd name="T101" fmla="*/ 796 h 900"/>
                <a:gd name="T102" fmla="*/ 664 w 1236"/>
                <a:gd name="T103" fmla="*/ 862 h 900"/>
                <a:gd name="T104" fmla="*/ 634 w 1236"/>
                <a:gd name="T105" fmla="*/ 886 h 900"/>
                <a:gd name="T106" fmla="*/ 604 w 1236"/>
                <a:gd name="T107" fmla="*/ 884 h 900"/>
                <a:gd name="T108" fmla="*/ 568 w 1236"/>
                <a:gd name="T109" fmla="*/ 880 h 900"/>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236" h="900">
                  <a:moveTo>
                    <a:pt x="552" y="900"/>
                  </a:moveTo>
                  <a:lnTo>
                    <a:pt x="552" y="900"/>
                  </a:lnTo>
                  <a:lnTo>
                    <a:pt x="522" y="874"/>
                  </a:lnTo>
                  <a:lnTo>
                    <a:pt x="510" y="834"/>
                  </a:lnTo>
                  <a:lnTo>
                    <a:pt x="494" y="798"/>
                  </a:lnTo>
                  <a:lnTo>
                    <a:pt x="486" y="790"/>
                  </a:lnTo>
                  <a:lnTo>
                    <a:pt x="478" y="782"/>
                  </a:lnTo>
                  <a:lnTo>
                    <a:pt x="460" y="772"/>
                  </a:lnTo>
                  <a:lnTo>
                    <a:pt x="444" y="766"/>
                  </a:lnTo>
                  <a:lnTo>
                    <a:pt x="430" y="762"/>
                  </a:lnTo>
                  <a:lnTo>
                    <a:pt x="322" y="764"/>
                  </a:lnTo>
                  <a:lnTo>
                    <a:pt x="310" y="762"/>
                  </a:lnTo>
                  <a:lnTo>
                    <a:pt x="298" y="758"/>
                  </a:lnTo>
                  <a:lnTo>
                    <a:pt x="278" y="748"/>
                  </a:lnTo>
                  <a:lnTo>
                    <a:pt x="262" y="736"/>
                  </a:lnTo>
                  <a:lnTo>
                    <a:pt x="248" y="724"/>
                  </a:lnTo>
                  <a:lnTo>
                    <a:pt x="220" y="720"/>
                  </a:lnTo>
                  <a:lnTo>
                    <a:pt x="198" y="712"/>
                  </a:lnTo>
                  <a:lnTo>
                    <a:pt x="176" y="704"/>
                  </a:lnTo>
                  <a:lnTo>
                    <a:pt x="158" y="692"/>
                  </a:lnTo>
                  <a:lnTo>
                    <a:pt x="156" y="686"/>
                  </a:lnTo>
                  <a:lnTo>
                    <a:pt x="154" y="680"/>
                  </a:lnTo>
                  <a:lnTo>
                    <a:pt x="148" y="670"/>
                  </a:lnTo>
                  <a:lnTo>
                    <a:pt x="138" y="662"/>
                  </a:lnTo>
                  <a:lnTo>
                    <a:pt x="118" y="658"/>
                  </a:lnTo>
                  <a:lnTo>
                    <a:pt x="100" y="654"/>
                  </a:lnTo>
                  <a:lnTo>
                    <a:pt x="84" y="648"/>
                  </a:lnTo>
                  <a:lnTo>
                    <a:pt x="70" y="640"/>
                  </a:lnTo>
                  <a:lnTo>
                    <a:pt x="62" y="638"/>
                  </a:lnTo>
                  <a:lnTo>
                    <a:pt x="54" y="634"/>
                  </a:lnTo>
                  <a:lnTo>
                    <a:pt x="42" y="624"/>
                  </a:lnTo>
                  <a:lnTo>
                    <a:pt x="32" y="610"/>
                  </a:lnTo>
                  <a:lnTo>
                    <a:pt x="24" y="596"/>
                  </a:lnTo>
                  <a:lnTo>
                    <a:pt x="18" y="580"/>
                  </a:lnTo>
                  <a:lnTo>
                    <a:pt x="12" y="566"/>
                  </a:lnTo>
                  <a:lnTo>
                    <a:pt x="6" y="542"/>
                  </a:lnTo>
                  <a:lnTo>
                    <a:pt x="0" y="412"/>
                  </a:lnTo>
                  <a:lnTo>
                    <a:pt x="14" y="388"/>
                  </a:lnTo>
                  <a:lnTo>
                    <a:pt x="18" y="376"/>
                  </a:lnTo>
                  <a:lnTo>
                    <a:pt x="22" y="366"/>
                  </a:lnTo>
                  <a:lnTo>
                    <a:pt x="20" y="352"/>
                  </a:lnTo>
                  <a:lnTo>
                    <a:pt x="16" y="340"/>
                  </a:lnTo>
                  <a:lnTo>
                    <a:pt x="12" y="332"/>
                  </a:lnTo>
                  <a:lnTo>
                    <a:pt x="10" y="328"/>
                  </a:lnTo>
                  <a:lnTo>
                    <a:pt x="22" y="326"/>
                  </a:lnTo>
                  <a:lnTo>
                    <a:pt x="26" y="328"/>
                  </a:lnTo>
                  <a:lnTo>
                    <a:pt x="32" y="330"/>
                  </a:lnTo>
                  <a:lnTo>
                    <a:pt x="42" y="330"/>
                  </a:lnTo>
                  <a:lnTo>
                    <a:pt x="50" y="320"/>
                  </a:lnTo>
                  <a:lnTo>
                    <a:pt x="52" y="314"/>
                  </a:lnTo>
                  <a:lnTo>
                    <a:pt x="60" y="312"/>
                  </a:lnTo>
                  <a:lnTo>
                    <a:pt x="66" y="312"/>
                  </a:lnTo>
                  <a:lnTo>
                    <a:pt x="72" y="316"/>
                  </a:lnTo>
                  <a:lnTo>
                    <a:pt x="78" y="320"/>
                  </a:lnTo>
                  <a:lnTo>
                    <a:pt x="90" y="330"/>
                  </a:lnTo>
                  <a:lnTo>
                    <a:pt x="98" y="336"/>
                  </a:lnTo>
                  <a:lnTo>
                    <a:pt x="108" y="342"/>
                  </a:lnTo>
                  <a:lnTo>
                    <a:pt x="128" y="342"/>
                  </a:lnTo>
                  <a:lnTo>
                    <a:pt x="140" y="340"/>
                  </a:lnTo>
                  <a:lnTo>
                    <a:pt x="150" y="336"/>
                  </a:lnTo>
                  <a:lnTo>
                    <a:pt x="158" y="326"/>
                  </a:lnTo>
                  <a:lnTo>
                    <a:pt x="158" y="300"/>
                  </a:lnTo>
                  <a:lnTo>
                    <a:pt x="148" y="286"/>
                  </a:lnTo>
                  <a:lnTo>
                    <a:pt x="138" y="274"/>
                  </a:lnTo>
                  <a:lnTo>
                    <a:pt x="136" y="270"/>
                  </a:lnTo>
                  <a:lnTo>
                    <a:pt x="136" y="264"/>
                  </a:lnTo>
                  <a:lnTo>
                    <a:pt x="136" y="258"/>
                  </a:lnTo>
                  <a:lnTo>
                    <a:pt x="140" y="252"/>
                  </a:lnTo>
                  <a:lnTo>
                    <a:pt x="168" y="236"/>
                  </a:lnTo>
                  <a:lnTo>
                    <a:pt x="180" y="224"/>
                  </a:lnTo>
                  <a:lnTo>
                    <a:pt x="184" y="212"/>
                  </a:lnTo>
                  <a:lnTo>
                    <a:pt x="188" y="200"/>
                  </a:lnTo>
                  <a:lnTo>
                    <a:pt x="186" y="192"/>
                  </a:lnTo>
                  <a:lnTo>
                    <a:pt x="184" y="184"/>
                  </a:lnTo>
                  <a:lnTo>
                    <a:pt x="178" y="178"/>
                  </a:lnTo>
                  <a:lnTo>
                    <a:pt x="172" y="174"/>
                  </a:lnTo>
                  <a:lnTo>
                    <a:pt x="160" y="164"/>
                  </a:lnTo>
                  <a:lnTo>
                    <a:pt x="152" y="150"/>
                  </a:lnTo>
                  <a:lnTo>
                    <a:pt x="142" y="138"/>
                  </a:lnTo>
                  <a:lnTo>
                    <a:pt x="132" y="128"/>
                  </a:lnTo>
                  <a:lnTo>
                    <a:pt x="126" y="126"/>
                  </a:lnTo>
                  <a:lnTo>
                    <a:pt x="122" y="126"/>
                  </a:lnTo>
                  <a:lnTo>
                    <a:pt x="120" y="120"/>
                  </a:lnTo>
                  <a:lnTo>
                    <a:pt x="116" y="114"/>
                  </a:lnTo>
                  <a:lnTo>
                    <a:pt x="114" y="110"/>
                  </a:lnTo>
                  <a:lnTo>
                    <a:pt x="114" y="104"/>
                  </a:lnTo>
                  <a:lnTo>
                    <a:pt x="118" y="98"/>
                  </a:lnTo>
                  <a:lnTo>
                    <a:pt x="118" y="92"/>
                  </a:lnTo>
                  <a:lnTo>
                    <a:pt x="118" y="86"/>
                  </a:lnTo>
                  <a:lnTo>
                    <a:pt x="116" y="80"/>
                  </a:lnTo>
                  <a:lnTo>
                    <a:pt x="110" y="70"/>
                  </a:lnTo>
                  <a:lnTo>
                    <a:pt x="104" y="66"/>
                  </a:lnTo>
                  <a:lnTo>
                    <a:pt x="104" y="58"/>
                  </a:lnTo>
                  <a:lnTo>
                    <a:pt x="120" y="56"/>
                  </a:lnTo>
                  <a:lnTo>
                    <a:pt x="138" y="52"/>
                  </a:lnTo>
                  <a:lnTo>
                    <a:pt x="176" y="50"/>
                  </a:lnTo>
                  <a:lnTo>
                    <a:pt x="214" y="46"/>
                  </a:lnTo>
                  <a:lnTo>
                    <a:pt x="234" y="42"/>
                  </a:lnTo>
                  <a:lnTo>
                    <a:pt x="252" y="38"/>
                  </a:lnTo>
                  <a:lnTo>
                    <a:pt x="280" y="24"/>
                  </a:lnTo>
                  <a:lnTo>
                    <a:pt x="310" y="12"/>
                  </a:lnTo>
                  <a:lnTo>
                    <a:pt x="324" y="6"/>
                  </a:lnTo>
                  <a:lnTo>
                    <a:pt x="340" y="4"/>
                  </a:lnTo>
                  <a:lnTo>
                    <a:pt x="358" y="0"/>
                  </a:lnTo>
                  <a:lnTo>
                    <a:pt x="378" y="0"/>
                  </a:lnTo>
                  <a:lnTo>
                    <a:pt x="400" y="10"/>
                  </a:lnTo>
                  <a:lnTo>
                    <a:pt x="430" y="8"/>
                  </a:lnTo>
                  <a:lnTo>
                    <a:pt x="462" y="10"/>
                  </a:lnTo>
                  <a:lnTo>
                    <a:pt x="478" y="10"/>
                  </a:lnTo>
                  <a:lnTo>
                    <a:pt x="494" y="12"/>
                  </a:lnTo>
                  <a:lnTo>
                    <a:pt x="510" y="16"/>
                  </a:lnTo>
                  <a:lnTo>
                    <a:pt x="526" y="22"/>
                  </a:lnTo>
                  <a:lnTo>
                    <a:pt x="604" y="72"/>
                  </a:lnTo>
                  <a:lnTo>
                    <a:pt x="612" y="84"/>
                  </a:lnTo>
                  <a:lnTo>
                    <a:pt x="638" y="104"/>
                  </a:lnTo>
                  <a:lnTo>
                    <a:pt x="654" y="114"/>
                  </a:lnTo>
                  <a:lnTo>
                    <a:pt x="676" y="122"/>
                  </a:lnTo>
                  <a:lnTo>
                    <a:pt x="706" y="122"/>
                  </a:lnTo>
                  <a:lnTo>
                    <a:pt x="720" y="110"/>
                  </a:lnTo>
                  <a:lnTo>
                    <a:pt x="722" y="94"/>
                  </a:lnTo>
                  <a:lnTo>
                    <a:pt x="720" y="80"/>
                  </a:lnTo>
                  <a:lnTo>
                    <a:pt x="718" y="68"/>
                  </a:lnTo>
                  <a:lnTo>
                    <a:pt x="716" y="58"/>
                  </a:lnTo>
                  <a:lnTo>
                    <a:pt x="720" y="56"/>
                  </a:lnTo>
                  <a:lnTo>
                    <a:pt x="724" y="54"/>
                  </a:lnTo>
                  <a:lnTo>
                    <a:pt x="736" y="52"/>
                  </a:lnTo>
                  <a:lnTo>
                    <a:pt x="762" y="52"/>
                  </a:lnTo>
                  <a:lnTo>
                    <a:pt x="792" y="72"/>
                  </a:lnTo>
                  <a:lnTo>
                    <a:pt x="822" y="80"/>
                  </a:lnTo>
                  <a:lnTo>
                    <a:pt x="858" y="84"/>
                  </a:lnTo>
                  <a:lnTo>
                    <a:pt x="898" y="104"/>
                  </a:lnTo>
                  <a:lnTo>
                    <a:pt x="930" y="128"/>
                  </a:lnTo>
                  <a:lnTo>
                    <a:pt x="930" y="132"/>
                  </a:lnTo>
                  <a:lnTo>
                    <a:pt x="940" y="140"/>
                  </a:lnTo>
                  <a:lnTo>
                    <a:pt x="952" y="142"/>
                  </a:lnTo>
                  <a:lnTo>
                    <a:pt x="964" y="140"/>
                  </a:lnTo>
                  <a:lnTo>
                    <a:pt x="992" y="136"/>
                  </a:lnTo>
                  <a:lnTo>
                    <a:pt x="1032" y="184"/>
                  </a:lnTo>
                  <a:lnTo>
                    <a:pt x="1088" y="224"/>
                  </a:lnTo>
                  <a:lnTo>
                    <a:pt x="1116" y="238"/>
                  </a:lnTo>
                  <a:lnTo>
                    <a:pt x="1166" y="238"/>
                  </a:lnTo>
                  <a:lnTo>
                    <a:pt x="1174" y="250"/>
                  </a:lnTo>
                  <a:lnTo>
                    <a:pt x="1182" y="272"/>
                  </a:lnTo>
                  <a:lnTo>
                    <a:pt x="1188" y="294"/>
                  </a:lnTo>
                  <a:lnTo>
                    <a:pt x="1194" y="316"/>
                  </a:lnTo>
                  <a:lnTo>
                    <a:pt x="1216" y="368"/>
                  </a:lnTo>
                  <a:lnTo>
                    <a:pt x="1220" y="412"/>
                  </a:lnTo>
                  <a:lnTo>
                    <a:pt x="1228" y="422"/>
                  </a:lnTo>
                  <a:lnTo>
                    <a:pt x="1234" y="436"/>
                  </a:lnTo>
                  <a:lnTo>
                    <a:pt x="1236" y="444"/>
                  </a:lnTo>
                  <a:lnTo>
                    <a:pt x="1236" y="452"/>
                  </a:lnTo>
                  <a:lnTo>
                    <a:pt x="1232" y="458"/>
                  </a:lnTo>
                  <a:lnTo>
                    <a:pt x="1226" y="466"/>
                  </a:lnTo>
                  <a:lnTo>
                    <a:pt x="1200" y="482"/>
                  </a:lnTo>
                  <a:lnTo>
                    <a:pt x="1192" y="488"/>
                  </a:lnTo>
                  <a:lnTo>
                    <a:pt x="1184" y="496"/>
                  </a:lnTo>
                  <a:lnTo>
                    <a:pt x="1172" y="514"/>
                  </a:lnTo>
                  <a:lnTo>
                    <a:pt x="1156" y="542"/>
                  </a:lnTo>
                  <a:lnTo>
                    <a:pt x="1120" y="568"/>
                  </a:lnTo>
                  <a:lnTo>
                    <a:pt x="1120" y="584"/>
                  </a:lnTo>
                  <a:lnTo>
                    <a:pt x="1154" y="614"/>
                  </a:lnTo>
                  <a:lnTo>
                    <a:pt x="1152" y="620"/>
                  </a:lnTo>
                  <a:lnTo>
                    <a:pt x="1148" y="624"/>
                  </a:lnTo>
                  <a:lnTo>
                    <a:pt x="1144" y="626"/>
                  </a:lnTo>
                  <a:lnTo>
                    <a:pt x="1138" y="628"/>
                  </a:lnTo>
                  <a:lnTo>
                    <a:pt x="1128" y="628"/>
                  </a:lnTo>
                  <a:lnTo>
                    <a:pt x="1120" y="628"/>
                  </a:lnTo>
                  <a:lnTo>
                    <a:pt x="1086" y="606"/>
                  </a:lnTo>
                  <a:lnTo>
                    <a:pt x="1052" y="604"/>
                  </a:lnTo>
                  <a:lnTo>
                    <a:pt x="1038" y="606"/>
                  </a:lnTo>
                  <a:lnTo>
                    <a:pt x="1030" y="608"/>
                  </a:lnTo>
                  <a:lnTo>
                    <a:pt x="1030" y="632"/>
                  </a:lnTo>
                  <a:lnTo>
                    <a:pt x="1030" y="642"/>
                  </a:lnTo>
                  <a:lnTo>
                    <a:pt x="1032" y="652"/>
                  </a:lnTo>
                  <a:lnTo>
                    <a:pt x="1036" y="662"/>
                  </a:lnTo>
                  <a:lnTo>
                    <a:pt x="1042" y="672"/>
                  </a:lnTo>
                  <a:lnTo>
                    <a:pt x="1052" y="682"/>
                  </a:lnTo>
                  <a:lnTo>
                    <a:pt x="1064" y="694"/>
                  </a:lnTo>
                  <a:lnTo>
                    <a:pt x="1064" y="730"/>
                  </a:lnTo>
                  <a:lnTo>
                    <a:pt x="1080" y="780"/>
                  </a:lnTo>
                  <a:lnTo>
                    <a:pt x="1078" y="788"/>
                  </a:lnTo>
                  <a:lnTo>
                    <a:pt x="1076" y="792"/>
                  </a:lnTo>
                  <a:lnTo>
                    <a:pt x="1074" y="796"/>
                  </a:lnTo>
                  <a:lnTo>
                    <a:pt x="1068" y="798"/>
                  </a:lnTo>
                  <a:lnTo>
                    <a:pt x="1058" y="800"/>
                  </a:lnTo>
                  <a:lnTo>
                    <a:pt x="1046" y="800"/>
                  </a:lnTo>
                  <a:lnTo>
                    <a:pt x="1034" y="804"/>
                  </a:lnTo>
                  <a:lnTo>
                    <a:pt x="1028" y="808"/>
                  </a:lnTo>
                  <a:lnTo>
                    <a:pt x="1014" y="818"/>
                  </a:lnTo>
                  <a:lnTo>
                    <a:pt x="1004" y="818"/>
                  </a:lnTo>
                  <a:lnTo>
                    <a:pt x="996" y="806"/>
                  </a:lnTo>
                  <a:lnTo>
                    <a:pt x="968" y="804"/>
                  </a:lnTo>
                  <a:lnTo>
                    <a:pt x="968" y="798"/>
                  </a:lnTo>
                  <a:lnTo>
                    <a:pt x="964" y="794"/>
                  </a:lnTo>
                  <a:lnTo>
                    <a:pt x="956" y="788"/>
                  </a:lnTo>
                  <a:lnTo>
                    <a:pt x="936" y="786"/>
                  </a:lnTo>
                  <a:lnTo>
                    <a:pt x="934" y="792"/>
                  </a:lnTo>
                  <a:lnTo>
                    <a:pt x="926" y="796"/>
                  </a:lnTo>
                  <a:lnTo>
                    <a:pt x="920" y="800"/>
                  </a:lnTo>
                  <a:lnTo>
                    <a:pt x="914" y="800"/>
                  </a:lnTo>
                  <a:lnTo>
                    <a:pt x="908" y="786"/>
                  </a:lnTo>
                  <a:lnTo>
                    <a:pt x="878" y="780"/>
                  </a:lnTo>
                  <a:lnTo>
                    <a:pt x="836" y="732"/>
                  </a:lnTo>
                  <a:lnTo>
                    <a:pt x="830" y="722"/>
                  </a:lnTo>
                  <a:lnTo>
                    <a:pt x="830" y="710"/>
                  </a:lnTo>
                  <a:lnTo>
                    <a:pt x="828" y="698"/>
                  </a:lnTo>
                  <a:lnTo>
                    <a:pt x="824" y="690"/>
                  </a:lnTo>
                  <a:lnTo>
                    <a:pt x="820" y="682"/>
                  </a:lnTo>
                  <a:lnTo>
                    <a:pt x="808" y="670"/>
                  </a:lnTo>
                  <a:lnTo>
                    <a:pt x="796" y="658"/>
                  </a:lnTo>
                  <a:lnTo>
                    <a:pt x="778" y="654"/>
                  </a:lnTo>
                  <a:lnTo>
                    <a:pt x="758" y="652"/>
                  </a:lnTo>
                  <a:lnTo>
                    <a:pt x="724" y="654"/>
                  </a:lnTo>
                  <a:lnTo>
                    <a:pt x="706" y="656"/>
                  </a:lnTo>
                  <a:lnTo>
                    <a:pt x="702" y="660"/>
                  </a:lnTo>
                  <a:lnTo>
                    <a:pt x="700" y="662"/>
                  </a:lnTo>
                  <a:lnTo>
                    <a:pt x="698" y="674"/>
                  </a:lnTo>
                  <a:lnTo>
                    <a:pt x="698" y="694"/>
                  </a:lnTo>
                  <a:lnTo>
                    <a:pt x="722" y="726"/>
                  </a:lnTo>
                  <a:lnTo>
                    <a:pt x="722" y="746"/>
                  </a:lnTo>
                  <a:lnTo>
                    <a:pt x="712" y="758"/>
                  </a:lnTo>
                  <a:lnTo>
                    <a:pt x="700" y="772"/>
                  </a:lnTo>
                  <a:lnTo>
                    <a:pt x="696" y="778"/>
                  </a:lnTo>
                  <a:lnTo>
                    <a:pt x="694" y="786"/>
                  </a:lnTo>
                  <a:lnTo>
                    <a:pt x="694" y="796"/>
                  </a:lnTo>
                  <a:lnTo>
                    <a:pt x="698" y="804"/>
                  </a:lnTo>
                  <a:lnTo>
                    <a:pt x="698" y="810"/>
                  </a:lnTo>
                  <a:lnTo>
                    <a:pt x="694" y="818"/>
                  </a:lnTo>
                  <a:lnTo>
                    <a:pt x="684" y="834"/>
                  </a:lnTo>
                  <a:lnTo>
                    <a:pt x="664" y="862"/>
                  </a:lnTo>
                  <a:lnTo>
                    <a:pt x="658" y="870"/>
                  </a:lnTo>
                  <a:lnTo>
                    <a:pt x="652" y="878"/>
                  </a:lnTo>
                  <a:lnTo>
                    <a:pt x="644" y="882"/>
                  </a:lnTo>
                  <a:lnTo>
                    <a:pt x="634" y="886"/>
                  </a:lnTo>
                  <a:lnTo>
                    <a:pt x="624" y="898"/>
                  </a:lnTo>
                  <a:lnTo>
                    <a:pt x="618" y="896"/>
                  </a:lnTo>
                  <a:lnTo>
                    <a:pt x="612" y="896"/>
                  </a:lnTo>
                  <a:lnTo>
                    <a:pt x="608" y="890"/>
                  </a:lnTo>
                  <a:lnTo>
                    <a:pt x="604" y="884"/>
                  </a:lnTo>
                  <a:lnTo>
                    <a:pt x="604" y="880"/>
                  </a:lnTo>
                  <a:lnTo>
                    <a:pt x="598" y="878"/>
                  </a:lnTo>
                  <a:lnTo>
                    <a:pt x="594" y="876"/>
                  </a:lnTo>
                  <a:lnTo>
                    <a:pt x="582" y="876"/>
                  </a:lnTo>
                  <a:lnTo>
                    <a:pt x="568" y="880"/>
                  </a:lnTo>
                  <a:lnTo>
                    <a:pt x="560" y="892"/>
                  </a:lnTo>
                  <a:lnTo>
                    <a:pt x="556" y="896"/>
                  </a:lnTo>
                  <a:lnTo>
                    <a:pt x="552" y="900"/>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26" name="Freeform 29"/>
            <p:cNvSpPr/>
            <p:nvPr/>
          </p:nvSpPr>
          <p:spPr bwMode="auto">
            <a:xfrm>
              <a:off x="5677993" y="2718586"/>
              <a:ext cx="537350" cy="1085483"/>
            </a:xfrm>
            <a:custGeom>
              <a:avLst/>
              <a:gdLst>
                <a:gd name="T0" fmla="*/ 24 w 340"/>
                <a:gd name="T1" fmla="*/ 676 h 684"/>
                <a:gd name="T2" fmla="*/ 10 w 340"/>
                <a:gd name="T3" fmla="*/ 654 h 684"/>
                <a:gd name="T4" fmla="*/ 10 w 340"/>
                <a:gd name="T5" fmla="*/ 624 h 684"/>
                <a:gd name="T6" fmla="*/ 18 w 340"/>
                <a:gd name="T7" fmla="*/ 560 h 684"/>
                <a:gd name="T8" fmla="*/ 0 w 340"/>
                <a:gd name="T9" fmla="*/ 514 h 684"/>
                <a:gd name="T10" fmla="*/ 8 w 340"/>
                <a:gd name="T11" fmla="*/ 426 h 684"/>
                <a:gd name="T12" fmla="*/ 30 w 340"/>
                <a:gd name="T13" fmla="*/ 386 h 684"/>
                <a:gd name="T14" fmla="*/ 24 w 340"/>
                <a:gd name="T15" fmla="*/ 326 h 684"/>
                <a:gd name="T16" fmla="*/ 22 w 340"/>
                <a:gd name="T17" fmla="*/ 282 h 684"/>
                <a:gd name="T18" fmla="*/ 44 w 340"/>
                <a:gd name="T19" fmla="*/ 248 h 684"/>
                <a:gd name="T20" fmla="*/ 50 w 340"/>
                <a:gd name="T21" fmla="*/ 218 h 684"/>
                <a:gd name="T22" fmla="*/ 64 w 340"/>
                <a:gd name="T23" fmla="*/ 170 h 684"/>
                <a:gd name="T24" fmla="*/ 70 w 340"/>
                <a:gd name="T25" fmla="*/ 150 h 684"/>
                <a:gd name="T26" fmla="*/ 94 w 340"/>
                <a:gd name="T27" fmla="*/ 122 h 684"/>
                <a:gd name="T28" fmla="*/ 128 w 340"/>
                <a:gd name="T29" fmla="*/ 82 h 684"/>
                <a:gd name="T30" fmla="*/ 152 w 340"/>
                <a:gd name="T31" fmla="*/ 58 h 684"/>
                <a:gd name="T32" fmla="*/ 170 w 340"/>
                <a:gd name="T33" fmla="*/ 40 h 684"/>
                <a:gd name="T34" fmla="*/ 224 w 340"/>
                <a:gd name="T35" fmla="*/ 40 h 684"/>
                <a:gd name="T36" fmla="*/ 238 w 340"/>
                <a:gd name="T37" fmla="*/ 32 h 684"/>
                <a:gd name="T38" fmla="*/ 270 w 340"/>
                <a:gd name="T39" fmla="*/ 20 h 684"/>
                <a:gd name="T40" fmla="*/ 290 w 340"/>
                <a:gd name="T41" fmla="*/ 0 h 684"/>
                <a:gd name="T42" fmla="*/ 308 w 340"/>
                <a:gd name="T43" fmla="*/ 12 h 684"/>
                <a:gd name="T44" fmla="*/ 290 w 340"/>
                <a:gd name="T45" fmla="*/ 34 h 684"/>
                <a:gd name="T46" fmla="*/ 276 w 340"/>
                <a:gd name="T47" fmla="*/ 54 h 684"/>
                <a:gd name="T48" fmla="*/ 286 w 340"/>
                <a:gd name="T49" fmla="*/ 64 h 684"/>
                <a:gd name="T50" fmla="*/ 310 w 340"/>
                <a:gd name="T51" fmla="*/ 82 h 684"/>
                <a:gd name="T52" fmla="*/ 340 w 340"/>
                <a:gd name="T53" fmla="*/ 124 h 684"/>
                <a:gd name="T54" fmla="*/ 328 w 340"/>
                <a:gd name="T55" fmla="*/ 158 h 684"/>
                <a:gd name="T56" fmla="*/ 290 w 340"/>
                <a:gd name="T57" fmla="*/ 186 h 684"/>
                <a:gd name="T58" fmla="*/ 268 w 340"/>
                <a:gd name="T59" fmla="*/ 228 h 684"/>
                <a:gd name="T60" fmla="*/ 274 w 340"/>
                <a:gd name="T61" fmla="*/ 256 h 684"/>
                <a:gd name="T62" fmla="*/ 300 w 340"/>
                <a:gd name="T63" fmla="*/ 278 h 684"/>
                <a:gd name="T64" fmla="*/ 320 w 340"/>
                <a:gd name="T65" fmla="*/ 312 h 684"/>
                <a:gd name="T66" fmla="*/ 328 w 340"/>
                <a:gd name="T67" fmla="*/ 344 h 684"/>
                <a:gd name="T68" fmla="*/ 316 w 340"/>
                <a:gd name="T69" fmla="*/ 384 h 684"/>
                <a:gd name="T70" fmla="*/ 298 w 340"/>
                <a:gd name="T71" fmla="*/ 412 h 684"/>
                <a:gd name="T72" fmla="*/ 276 w 340"/>
                <a:gd name="T73" fmla="*/ 436 h 684"/>
                <a:gd name="T74" fmla="*/ 298 w 340"/>
                <a:gd name="T75" fmla="*/ 474 h 684"/>
                <a:gd name="T76" fmla="*/ 302 w 340"/>
                <a:gd name="T77" fmla="*/ 506 h 684"/>
                <a:gd name="T78" fmla="*/ 296 w 340"/>
                <a:gd name="T79" fmla="*/ 544 h 684"/>
                <a:gd name="T80" fmla="*/ 236 w 340"/>
                <a:gd name="T81" fmla="*/ 602 h 684"/>
                <a:gd name="T82" fmla="*/ 164 w 340"/>
                <a:gd name="T83" fmla="*/ 620 h 684"/>
                <a:gd name="T84" fmla="*/ 112 w 340"/>
                <a:gd name="T85" fmla="*/ 644 h 684"/>
                <a:gd name="T86" fmla="*/ 66 w 340"/>
                <a:gd name="T87" fmla="*/ 664 h 684"/>
                <a:gd name="T88" fmla="*/ 48 w 340"/>
                <a:gd name="T89" fmla="*/ 678 h 684"/>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340" h="684">
                  <a:moveTo>
                    <a:pt x="32" y="684"/>
                  </a:moveTo>
                  <a:lnTo>
                    <a:pt x="32" y="684"/>
                  </a:lnTo>
                  <a:lnTo>
                    <a:pt x="24" y="676"/>
                  </a:lnTo>
                  <a:lnTo>
                    <a:pt x="16" y="668"/>
                  </a:lnTo>
                  <a:lnTo>
                    <a:pt x="12" y="662"/>
                  </a:lnTo>
                  <a:lnTo>
                    <a:pt x="10" y="654"/>
                  </a:lnTo>
                  <a:lnTo>
                    <a:pt x="10" y="638"/>
                  </a:lnTo>
                  <a:lnTo>
                    <a:pt x="10" y="624"/>
                  </a:lnTo>
                  <a:lnTo>
                    <a:pt x="20" y="594"/>
                  </a:lnTo>
                  <a:lnTo>
                    <a:pt x="18" y="560"/>
                  </a:lnTo>
                  <a:lnTo>
                    <a:pt x="0" y="514"/>
                  </a:lnTo>
                  <a:lnTo>
                    <a:pt x="0" y="440"/>
                  </a:lnTo>
                  <a:lnTo>
                    <a:pt x="8" y="426"/>
                  </a:lnTo>
                  <a:lnTo>
                    <a:pt x="16" y="412"/>
                  </a:lnTo>
                  <a:lnTo>
                    <a:pt x="30" y="386"/>
                  </a:lnTo>
                  <a:lnTo>
                    <a:pt x="30" y="358"/>
                  </a:lnTo>
                  <a:lnTo>
                    <a:pt x="24" y="326"/>
                  </a:lnTo>
                  <a:lnTo>
                    <a:pt x="22" y="310"/>
                  </a:lnTo>
                  <a:lnTo>
                    <a:pt x="20" y="296"/>
                  </a:lnTo>
                  <a:lnTo>
                    <a:pt x="22" y="282"/>
                  </a:lnTo>
                  <a:lnTo>
                    <a:pt x="24" y="270"/>
                  </a:lnTo>
                  <a:lnTo>
                    <a:pt x="32" y="258"/>
                  </a:lnTo>
                  <a:lnTo>
                    <a:pt x="44" y="248"/>
                  </a:lnTo>
                  <a:lnTo>
                    <a:pt x="48" y="232"/>
                  </a:lnTo>
                  <a:lnTo>
                    <a:pt x="50" y="218"/>
                  </a:lnTo>
                  <a:lnTo>
                    <a:pt x="52" y="192"/>
                  </a:lnTo>
                  <a:lnTo>
                    <a:pt x="64" y="170"/>
                  </a:lnTo>
                  <a:lnTo>
                    <a:pt x="66" y="158"/>
                  </a:lnTo>
                  <a:lnTo>
                    <a:pt x="70" y="150"/>
                  </a:lnTo>
                  <a:lnTo>
                    <a:pt x="74" y="142"/>
                  </a:lnTo>
                  <a:lnTo>
                    <a:pt x="80" y="134"/>
                  </a:lnTo>
                  <a:lnTo>
                    <a:pt x="94" y="122"/>
                  </a:lnTo>
                  <a:lnTo>
                    <a:pt x="110" y="110"/>
                  </a:lnTo>
                  <a:lnTo>
                    <a:pt x="128" y="82"/>
                  </a:lnTo>
                  <a:lnTo>
                    <a:pt x="140" y="68"/>
                  </a:lnTo>
                  <a:lnTo>
                    <a:pt x="146" y="62"/>
                  </a:lnTo>
                  <a:lnTo>
                    <a:pt x="152" y="58"/>
                  </a:lnTo>
                  <a:lnTo>
                    <a:pt x="170" y="40"/>
                  </a:lnTo>
                  <a:lnTo>
                    <a:pt x="204" y="42"/>
                  </a:lnTo>
                  <a:lnTo>
                    <a:pt x="214" y="42"/>
                  </a:lnTo>
                  <a:lnTo>
                    <a:pt x="224" y="40"/>
                  </a:lnTo>
                  <a:lnTo>
                    <a:pt x="232" y="38"/>
                  </a:lnTo>
                  <a:lnTo>
                    <a:pt x="238" y="32"/>
                  </a:lnTo>
                  <a:lnTo>
                    <a:pt x="250" y="30"/>
                  </a:lnTo>
                  <a:lnTo>
                    <a:pt x="260" y="26"/>
                  </a:lnTo>
                  <a:lnTo>
                    <a:pt x="270" y="20"/>
                  </a:lnTo>
                  <a:lnTo>
                    <a:pt x="282" y="10"/>
                  </a:lnTo>
                  <a:lnTo>
                    <a:pt x="290" y="0"/>
                  </a:lnTo>
                  <a:lnTo>
                    <a:pt x="308" y="12"/>
                  </a:lnTo>
                  <a:lnTo>
                    <a:pt x="306" y="18"/>
                  </a:lnTo>
                  <a:lnTo>
                    <a:pt x="302" y="24"/>
                  </a:lnTo>
                  <a:lnTo>
                    <a:pt x="290" y="34"/>
                  </a:lnTo>
                  <a:lnTo>
                    <a:pt x="284" y="40"/>
                  </a:lnTo>
                  <a:lnTo>
                    <a:pt x="280" y="46"/>
                  </a:lnTo>
                  <a:lnTo>
                    <a:pt x="276" y="54"/>
                  </a:lnTo>
                  <a:lnTo>
                    <a:pt x="278" y="62"/>
                  </a:lnTo>
                  <a:lnTo>
                    <a:pt x="286" y="64"/>
                  </a:lnTo>
                  <a:lnTo>
                    <a:pt x="296" y="68"/>
                  </a:lnTo>
                  <a:lnTo>
                    <a:pt x="302" y="74"/>
                  </a:lnTo>
                  <a:lnTo>
                    <a:pt x="310" y="82"/>
                  </a:lnTo>
                  <a:lnTo>
                    <a:pt x="324" y="100"/>
                  </a:lnTo>
                  <a:lnTo>
                    <a:pt x="340" y="124"/>
                  </a:lnTo>
                  <a:lnTo>
                    <a:pt x="340" y="142"/>
                  </a:lnTo>
                  <a:lnTo>
                    <a:pt x="328" y="158"/>
                  </a:lnTo>
                  <a:lnTo>
                    <a:pt x="318" y="168"/>
                  </a:lnTo>
                  <a:lnTo>
                    <a:pt x="290" y="186"/>
                  </a:lnTo>
                  <a:lnTo>
                    <a:pt x="280" y="202"/>
                  </a:lnTo>
                  <a:lnTo>
                    <a:pt x="272" y="218"/>
                  </a:lnTo>
                  <a:lnTo>
                    <a:pt x="268" y="228"/>
                  </a:lnTo>
                  <a:lnTo>
                    <a:pt x="268" y="238"/>
                  </a:lnTo>
                  <a:lnTo>
                    <a:pt x="268" y="248"/>
                  </a:lnTo>
                  <a:lnTo>
                    <a:pt x="274" y="256"/>
                  </a:lnTo>
                  <a:lnTo>
                    <a:pt x="300" y="278"/>
                  </a:lnTo>
                  <a:lnTo>
                    <a:pt x="308" y="290"/>
                  </a:lnTo>
                  <a:lnTo>
                    <a:pt x="316" y="302"/>
                  </a:lnTo>
                  <a:lnTo>
                    <a:pt x="320" y="312"/>
                  </a:lnTo>
                  <a:lnTo>
                    <a:pt x="324" y="320"/>
                  </a:lnTo>
                  <a:lnTo>
                    <a:pt x="326" y="332"/>
                  </a:lnTo>
                  <a:lnTo>
                    <a:pt x="328" y="344"/>
                  </a:lnTo>
                  <a:lnTo>
                    <a:pt x="322" y="364"/>
                  </a:lnTo>
                  <a:lnTo>
                    <a:pt x="316" y="384"/>
                  </a:lnTo>
                  <a:lnTo>
                    <a:pt x="308" y="398"/>
                  </a:lnTo>
                  <a:lnTo>
                    <a:pt x="298" y="412"/>
                  </a:lnTo>
                  <a:lnTo>
                    <a:pt x="286" y="426"/>
                  </a:lnTo>
                  <a:lnTo>
                    <a:pt x="276" y="436"/>
                  </a:lnTo>
                  <a:lnTo>
                    <a:pt x="274" y="448"/>
                  </a:lnTo>
                  <a:lnTo>
                    <a:pt x="298" y="474"/>
                  </a:lnTo>
                  <a:lnTo>
                    <a:pt x="302" y="488"/>
                  </a:lnTo>
                  <a:lnTo>
                    <a:pt x="302" y="506"/>
                  </a:lnTo>
                  <a:lnTo>
                    <a:pt x="300" y="524"/>
                  </a:lnTo>
                  <a:lnTo>
                    <a:pt x="296" y="544"/>
                  </a:lnTo>
                  <a:lnTo>
                    <a:pt x="282" y="560"/>
                  </a:lnTo>
                  <a:lnTo>
                    <a:pt x="268" y="574"/>
                  </a:lnTo>
                  <a:lnTo>
                    <a:pt x="236" y="602"/>
                  </a:lnTo>
                  <a:lnTo>
                    <a:pt x="164" y="620"/>
                  </a:lnTo>
                  <a:lnTo>
                    <a:pt x="146" y="632"/>
                  </a:lnTo>
                  <a:lnTo>
                    <a:pt x="128" y="640"/>
                  </a:lnTo>
                  <a:lnTo>
                    <a:pt x="112" y="644"/>
                  </a:lnTo>
                  <a:lnTo>
                    <a:pt x="92" y="648"/>
                  </a:lnTo>
                  <a:lnTo>
                    <a:pt x="66" y="664"/>
                  </a:lnTo>
                  <a:lnTo>
                    <a:pt x="56" y="672"/>
                  </a:lnTo>
                  <a:lnTo>
                    <a:pt x="48" y="678"/>
                  </a:lnTo>
                  <a:lnTo>
                    <a:pt x="32" y="684"/>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27" name="Freeform 30"/>
            <p:cNvSpPr/>
            <p:nvPr/>
          </p:nvSpPr>
          <p:spPr bwMode="auto">
            <a:xfrm>
              <a:off x="6385457" y="3102015"/>
              <a:ext cx="1015293" cy="680452"/>
            </a:xfrm>
            <a:custGeom>
              <a:avLst/>
              <a:gdLst>
                <a:gd name="T0" fmla="*/ 42 w 640"/>
                <a:gd name="T1" fmla="*/ 410 h 428"/>
                <a:gd name="T2" fmla="*/ 0 w 640"/>
                <a:gd name="T3" fmla="*/ 372 h 428"/>
                <a:gd name="T4" fmla="*/ 26 w 640"/>
                <a:gd name="T5" fmla="*/ 338 h 428"/>
                <a:gd name="T6" fmla="*/ 38 w 640"/>
                <a:gd name="T7" fmla="*/ 322 h 428"/>
                <a:gd name="T8" fmla="*/ 26 w 640"/>
                <a:gd name="T9" fmla="*/ 244 h 428"/>
                <a:gd name="T10" fmla="*/ 12 w 640"/>
                <a:gd name="T11" fmla="*/ 208 h 428"/>
                <a:gd name="T12" fmla="*/ 20 w 640"/>
                <a:gd name="T13" fmla="*/ 174 h 428"/>
                <a:gd name="T14" fmla="*/ 42 w 640"/>
                <a:gd name="T15" fmla="*/ 144 h 428"/>
                <a:gd name="T16" fmla="*/ 76 w 640"/>
                <a:gd name="T17" fmla="*/ 106 h 428"/>
                <a:gd name="T18" fmla="*/ 104 w 640"/>
                <a:gd name="T19" fmla="*/ 80 h 428"/>
                <a:gd name="T20" fmla="*/ 150 w 640"/>
                <a:gd name="T21" fmla="*/ 52 h 428"/>
                <a:gd name="T22" fmla="*/ 210 w 640"/>
                <a:gd name="T23" fmla="*/ 38 h 428"/>
                <a:gd name="T24" fmla="*/ 236 w 640"/>
                <a:gd name="T25" fmla="*/ 38 h 428"/>
                <a:gd name="T26" fmla="*/ 268 w 640"/>
                <a:gd name="T27" fmla="*/ 16 h 428"/>
                <a:gd name="T28" fmla="*/ 294 w 640"/>
                <a:gd name="T29" fmla="*/ 12 h 428"/>
                <a:gd name="T30" fmla="*/ 308 w 640"/>
                <a:gd name="T31" fmla="*/ 36 h 428"/>
                <a:gd name="T32" fmla="*/ 308 w 640"/>
                <a:gd name="T33" fmla="*/ 80 h 428"/>
                <a:gd name="T34" fmla="*/ 360 w 640"/>
                <a:gd name="T35" fmla="*/ 108 h 428"/>
                <a:gd name="T36" fmla="*/ 384 w 640"/>
                <a:gd name="T37" fmla="*/ 110 h 428"/>
                <a:gd name="T38" fmla="*/ 432 w 640"/>
                <a:gd name="T39" fmla="*/ 38 h 428"/>
                <a:gd name="T40" fmla="*/ 452 w 640"/>
                <a:gd name="T41" fmla="*/ 24 h 428"/>
                <a:gd name="T42" fmla="*/ 492 w 640"/>
                <a:gd name="T43" fmla="*/ 16 h 428"/>
                <a:gd name="T44" fmla="*/ 536 w 640"/>
                <a:gd name="T45" fmla="*/ 34 h 428"/>
                <a:gd name="T46" fmla="*/ 640 w 640"/>
                <a:gd name="T47" fmla="*/ 36 h 428"/>
                <a:gd name="T48" fmla="*/ 636 w 640"/>
                <a:gd name="T49" fmla="*/ 46 h 428"/>
                <a:gd name="T50" fmla="*/ 632 w 640"/>
                <a:gd name="T51" fmla="*/ 76 h 428"/>
                <a:gd name="T52" fmla="*/ 570 w 640"/>
                <a:gd name="T53" fmla="*/ 96 h 428"/>
                <a:gd name="T54" fmla="*/ 514 w 640"/>
                <a:gd name="T55" fmla="*/ 136 h 428"/>
                <a:gd name="T56" fmla="*/ 500 w 640"/>
                <a:gd name="T57" fmla="*/ 160 h 428"/>
                <a:gd name="T58" fmla="*/ 472 w 640"/>
                <a:gd name="T59" fmla="*/ 178 h 428"/>
                <a:gd name="T60" fmla="*/ 446 w 640"/>
                <a:gd name="T61" fmla="*/ 188 h 428"/>
                <a:gd name="T62" fmla="*/ 438 w 640"/>
                <a:gd name="T63" fmla="*/ 228 h 428"/>
                <a:gd name="T64" fmla="*/ 418 w 640"/>
                <a:gd name="T65" fmla="*/ 252 h 428"/>
                <a:gd name="T66" fmla="*/ 400 w 640"/>
                <a:gd name="T67" fmla="*/ 276 h 428"/>
                <a:gd name="T68" fmla="*/ 390 w 640"/>
                <a:gd name="T69" fmla="*/ 324 h 428"/>
                <a:gd name="T70" fmla="*/ 374 w 640"/>
                <a:gd name="T71" fmla="*/ 326 h 428"/>
                <a:gd name="T72" fmla="*/ 350 w 640"/>
                <a:gd name="T73" fmla="*/ 342 h 428"/>
                <a:gd name="T74" fmla="*/ 338 w 640"/>
                <a:gd name="T75" fmla="*/ 366 h 428"/>
                <a:gd name="T76" fmla="*/ 322 w 640"/>
                <a:gd name="T77" fmla="*/ 400 h 428"/>
                <a:gd name="T78" fmla="*/ 314 w 640"/>
                <a:gd name="T79" fmla="*/ 400 h 428"/>
                <a:gd name="T80" fmla="*/ 304 w 640"/>
                <a:gd name="T81" fmla="*/ 392 h 428"/>
                <a:gd name="T82" fmla="*/ 274 w 640"/>
                <a:gd name="T83" fmla="*/ 404 h 428"/>
                <a:gd name="T84" fmla="*/ 250 w 640"/>
                <a:gd name="T85" fmla="*/ 422 h 428"/>
                <a:gd name="T86" fmla="*/ 214 w 640"/>
                <a:gd name="T87" fmla="*/ 416 h 428"/>
                <a:gd name="T88" fmla="*/ 208 w 640"/>
                <a:gd name="T89" fmla="*/ 404 h 428"/>
                <a:gd name="T90" fmla="*/ 142 w 640"/>
                <a:gd name="T91" fmla="*/ 362 h 428"/>
                <a:gd name="T92" fmla="*/ 138 w 640"/>
                <a:gd name="T93" fmla="*/ 380 h 428"/>
                <a:gd name="T94" fmla="*/ 126 w 640"/>
                <a:gd name="T95" fmla="*/ 406 h 428"/>
                <a:gd name="T96" fmla="*/ 108 w 640"/>
                <a:gd name="T97" fmla="*/ 418 h 428"/>
                <a:gd name="T98" fmla="*/ 86 w 640"/>
                <a:gd name="T99" fmla="*/ 422 h 428"/>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640" h="428">
                  <a:moveTo>
                    <a:pt x="70" y="428"/>
                  </a:moveTo>
                  <a:lnTo>
                    <a:pt x="70" y="428"/>
                  </a:lnTo>
                  <a:lnTo>
                    <a:pt x="42" y="410"/>
                  </a:lnTo>
                  <a:lnTo>
                    <a:pt x="0" y="372"/>
                  </a:lnTo>
                  <a:lnTo>
                    <a:pt x="10" y="352"/>
                  </a:lnTo>
                  <a:lnTo>
                    <a:pt x="26" y="338"/>
                  </a:lnTo>
                  <a:lnTo>
                    <a:pt x="32" y="330"/>
                  </a:lnTo>
                  <a:lnTo>
                    <a:pt x="38" y="322"/>
                  </a:lnTo>
                  <a:lnTo>
                    <a:pt x="38" y="288"/>
                  </a:lnTo>
                  <a:lnTo>
                    <a:pt x="26" y="244"/>
                  </a:lnTo>
                  <a:lnTo>
                    <a:pt x="18" y="220"/>
                  </a:lnTo>
                  <a:lnTo>
                    <a:pt x="12" y="208"/>
                  </a:lnTo>
                  <a:lnTo>
                    <a:pt x="12" y="186"/>
                  </a:lnTo>
                  <a:lnTo>
                    <a:pt x="14" y="180"/>
                  </a:lnTo>
                  <a:lnTo>
                    <a:pt x="20" y="174"/>
                  </a:lnTo>
                  <a:lnTo>
                    <a:pt x="30" y="156"/>
                  </a:lnTo>
                  <a:lnTo>
                    <a:pt x="42" y="144"/>
                  </a:lnTo>
                  <a:lnTo>
                    <a:pt x="68" y="118"/>
                  </a:lnTo>
                  <a:lnTo>
                    <a:pt x="76" y="106"/>
                  </a:lnTo>
                  <a:lnTo>
                    <a:pt x="84" y="96"/>
                  </a:lnTo>
                  <a:lnTo>
                    <a:pt x="92" y="88"/>
                  </a:lnTo>
                  <a:lnTo>
                    <a:pt x="104" y="80"/>
                  </a:lnTo>
                  <a:lnTo>
                    <a:pt x="126" y="66"/>
                  </a:lnTo>
                  <a:lnTo>
                    <a:pt x="150" y="52"/>
                  </a:lnTo>
                  <a:lnTo>
                    <a:pt x="202" y="0"/>
                  </a:lnTo>
                  <a:lnTo>
                    <a:pt x="210" y="38"/>
                  </a:lnTo>
                  <a:lnTo>
                    <a:pt x="236" y="38"/>
                  </a:lnTo>
                  <a:lnTo>
                    <a:pt x="248" y="16"/>
                  </a:lnTo>
                  <a:lnTo>
                    <a:pt x="268" y="16"/>
                  </a:lnTo>
                  <a:lnTo>
                    <a:pt x="282" y="16"/>
                  </a:lnTo>
                  <a:lnTo>
                    <a:pt x="294" y="12"/>
                  </a:lnTo>
                  <a:lnTo>
                    <a:pt x="294" y="16"/>
                  </a:lnTo>
                  <a:lnTo>
                    <a:pt x="298" y="22"/>
                  </a:lnTo>
                  <a:lnTo>
                    <a:pt x="308" y="36"/>
                  </a:lnTo>
                  <a:lnTo>
                    <a:pt x="308" y="80"/>
                  </a:lnTo>
                  <a:lnTo>
                    <a:pt x="322" y="90"/>
                  </a:lnTo>
                  <a:lnTo>
                    <a:pt x="340" y="100"/>
                  </a:lnTo>
                  <a:lnTo>
                    <a:pt x="360" y="108"/>
                  </a:lnTo>
                  <a:lnTo>
                    <a:pt x="372" y="110"/>
                  </a:lnTo>
                  <a:lnTo>
                    <a:pt x="384" y="110"/>
                  </a:lnTo>
                  <a:lnTo>
                    <a:pt x="424" y="48"/>
                  </a:lnTo>
                  <a:lnTo>
                    <a:pt x="432" y="38"/>
                  </a:lnTo>
                  <a:lnTo>
                    <a:pt x="440" y="30"/>
                  </a:lnTo>
                  <a:lnTo>
                    <a:pt x="452" y="24"/>
                  </a:lnTo>
                  <a:lnTo>
                    <a:pt x="462" y="18"/>
                  </a:lnTo>
                  <a:lnTo>
                    <a:pt x="476" y="16"/>
                  </a:lnTo>
                  <a:lnTo>
                    <a:pt x="492" y="16"/>
                  </a:lnTo>
                  <a:lnTo>
                    <a:pt x="536" y="34"/>
                  </a:lnTo>
                  <a:lnTo>
                    <a:pt x="632" y="32"/>
                  </a:lnTo>
                  <a:lnTo>
                    <a:pt x="640" y="36"/>
                  </a:lnTo>
                  <a:lnTo>
                    <a:pt x="636" y="40"/>
                  </a:lnTo>
                  <a:lnTo>
                    <a:pt x="636" y="46"/>
                  </a:lnTo>
                  <a:lnTo>
                    <a:pt x="632" y="76"/>
                  </a:lnTo>
                  <a:lnTo>
                    <a:pt x="598" y="80"/>
                  </a:lnTo>
                  <a:lnTo>
                    <a:pt x="570" y="96"/>
                  </a:lnTo>
                  <a:lnTo>
                    <a:pt x="540" y="114"/>
                  </a:lnTo>
                  <a:lnTo>
                    <a:pt x="526" y="124"/>
                  </a:lnTo>
                  <a:lnTo>
                    <a:pt x="514" y="136"/>
                  </a:lnTo>
                  <a:lnTo>
                    <a:pt x="506" y="148"/>
                  </a:lnTo>
                  <a:lnTo>
                    <a:pt x="500" y="160"/>
                  </a:lnTo>
                  <a:lnTo>
                    <a:pt x="478" y="170"/>
                  </a:lnTo>
                  <a:lnTo>
                    <a:pt x="472" y="178"/>
                  </a:lnTo>
                  <a:lnTo>
                    <a:pt x="464" y="182"/>
                  </a:lnTo>
                  <a:lnTo>
                    <a:pt x="446" y="188"/>
                  </a:lnTo>
                  <a:lnTo>
                    <a:pt x="440" y="194"/>
                  </a:lnTo>
                  <a:lnTo>
                    <a:pt x="438" y="228"/>
                  </a:lnTo>
                  <a:lnTo>
                    <a:pt x="430" y="240"/>
                  </a:lnTo>
                  <a:lnTo>
                    <a:pt x="418" y="252"/>
                  </a:lnTo>
                  <a:lnTo>
                    <a:pt x="408" y="264"/>
                  </a:lnTo>
                  <a:lnTo>
                    <a:pt x="400" y="276"/>
                  </a:lnTo>
                  <a:lnTo>
                    <a:pt x="400" y="298"/>
                  </a:lnTo>
                  <a:lnTo>
                    <a:pt x="396" y="312"/>
                  </a:lnTo>
                  <a:lnTo>
                    <a:pt x="390" y="324"/>
                  </a:lnTo>
                  <a:lnTo>
                    <a:pt x="382" y="324"/>
                  </a:lnTo>
                  <a:lnTo>
                    <a:pt x="374" y="326"/>
                  </a:lnTo>
                  <a:lnTo>
                    <a:pt x="366" y="328"/>
                  </a:lnTo>
                  <a:lnTo>
                    <a:pt x="360" y="332"/>
                  </a:lnTo>
                  <a:lnTo>
                    <a:pt x="350" y="342"/>
                  </a:lnTo>
                  <a:lnTo>
                    <a:pt x="342" y="352"/>
                  </a:lnTo>
                  <a:lnTo>
                    <a:pt x="338" y="366"/>
                  </a:lnTo>
                  <a:lnTo>
                    <a:pt x="334" y="380"/>
                  </a:lnTo>
                  <a:lnTo>
                    <a:pt x="326" y="394"/>
                  </a:lnTo>
                  <a:lnTo>
                    <a:pt x="322" y="400"/>
                  </a:lnTo>
                  <a:lnTo>
                    <a:pt x="314" y="404"/>
                  </a:lnTo>
                  <a:lnTo>
                    <a:pt x="314" y="400"/>
                  </a:lnTo>
                  <a:lnTo>
                    <a:pt x="304" y="392"/>
                  </a:lnTo>
                  <a:lnTo>
                    <a:pt x="286" y="390"/>
                  </a:lnTo>
                  <a:lnTo>
                    <a:pt x="274" y="404"/>
                  </a:lnTo>
                  <a:lnTo>
                    <a:pt x="262" y="420"/>
                  </a:lnTo>
                  <a:lnTo>
                    <a:pt x="250" y="422"/>
                  </a:lnTo>
                  <a:lnTo>
                    <a:pt x="236" y="422"/>
                  </a:lnTo>
                  <a:lnTo>
                    <a:pt x="222" y="420"/>
                  </a:lnTo>
                  <a:lnTo>
                    <a:pt x="214" y="416"/>
                  </a:lnTo>
                  <a:lnTo>
                    <a:pt x="208" y="404"/>
                  </a:lnTo>
                  <a:lnTo>
                    <a:pt x="168" y="364"/>
                  </a:lnTo>
                  <a:lnTo>
                    <a:pt x="142" y="362"/>
                  </a:lnTo>
                  <a:lnTo>
                    <a:pt x="140" y="370"/>
                  </a:lnTo>
                  <a:lnTo>
                    <a:pt x="138" y="380"/>
                  </a:lnTo>
                  <a:lnTo>
                    <a:pt x="136" y="404"/>
                  </a:lnTo>
                  <a:lnTo>
                    <a:pt x="126" y="406"/>
                  </a:lnTo>
                  <a:lnTo>
                    <a:pt x="118" y="410"/>
                  </a:lnTo>
                  <a:lnTo>
                    <a:pt x="112" y="414"/>
                  </a:lnTo>
                  <a:lnTo>
                    <a:pt x="108" y="418"/>
                  </a:lnTo>
                  <a:lnTo>
                    <a:pt x="96" y="420"/>
                  </a:lnTo>
                  <a:lnTo>
                    <a:pt x="86" y="422"/>
                  </a:lnTo>
                  <a:lnTo>
                    <a:pt x="70" y="428"/>
                  </a:lnTo>
                  <a:close/>
                </a:path>
              </a:pathLst>
            </a:custGeom>
            <a:no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28" name="Freeform 31"/>
            <p:cNvSpPr/>
            <p:nvPr/>
          </p:nvSpPr>
          <p:spPr bwMode="auto">
            <a:xfrm>
              <a:off x="4805814" y="2999407"/>
              <a:ext cx="440139" cy="683151"/>
            </a:xfrm>
            <a:custGeom>
              <a:avLst/>
              <a:gdLst>
                <a:gd name="T0" fmla="*/ 106 w 276"/>
                <a:gd name="T1" fmla="*/ 398 h 430"/>
                <a:gd name="T2" fmla="*/ 98 w 276"/>
                <a:gd name="T3" fmla="*/ 364 h 430"/>
                <a:gd name="T4" fmla="*/ 92 w 276"/>
                <a:gd name="T5" fmla="*/ 318 h 430"/>
                <a:gd name="T6" fmla="*/ 86 w 276"/>
                <a:gd name="T7" fmla="*/ 280 h 430"/>
                <a:gd name="T8" fmla="*/ 52 w 276"/>
                <a:gd name="T9" fmla="*/ 240 h 430"/>
                <a:gd name="T10" fmla="*/ 26 w 276"/>
                <a:gd name="T11" fmla="*/ 214 h 430"/>
                <a:gd name="T12" fmla="*/ 0 w 276"/>
                <a:gd name="T13" fmla="*/ 200 h 430"/>
                <a:gd name="T14" fmla="*/ 4 w 276"/>
                <a:gd name="T15" fmla="*/ 196 h 430"/>
                <a:gd name="T16" fmla="*/ 28 w 276"/>
                <a:gd name="T17" fmla="*/ 186 h 430"/>
                <a:gd name="T18" fmla="*/ 68 w 276"/>
                <a:gd name="T19" fmla="*/ 180 h 430"/>
                <a:gd name="T20" fmla="*/ 84 w 276"/>
                <a:gd name="T21" fmla="*/ 166 h 430"/>
                <a:gd name="T22" fmla="*/ 112 w 276"/>
                <a:gd name="T23" fmla="*/ 160 h 430"/>
                <a:gd name="T24" fmla="*/ 130 w 276"/>
                <a:gd name="T25" fmla="*/ 138 h 430"/>
                <a:gd name="T26" fmla="*/ 128 w 276"/>
                <a:gd name="T27" fmla="*/ 98 h 430"/>
                <a:gd name="T28" fmla="*/ 158 w 276"/>
                <a:gd name="T29" fmla="*/ 42 h 430"/>
                <a:gd name="T30" fmla="*/ 162 w 276"/>
                <a:gd name="T31" fmla="*/ 12 h 430"/>
                <a:gd name="T32" fmla="*/ 170 w 276"/>
                <a:gd name="T33" fmla="*/ 10 h 430"/>
                <a:gd name="T34" fmla="*/ 190 w 276"/>
                <a:gd name="T35" fmla="*/ 2 h 430"/>
                <a:gd name="T36" fmla="*/ 204 w 276"/>
                <a:gd name="T37" fmla="*/ 0 h 430"/>
                <a:gd name="T38" fmla="*/ 220 w 276"/>
                <a:gd name="T39" fmla="*/ 6 h 430"/>
                <a:gd name="T40" fmla="*/ 226 w 276"/>
                <a:gd name="T41" fmla="*/ 22 h 430"/>
                <a:gd name="T42" fmla="*/ 218 w 276"/>
                <a:gd name="T43" fmla="*/ 40 h 430"/>
                <a:gd name="T44" fmla="*/ 212 w 276"/>
                <a:gd name="T45" fmla="*/ 58 h 430"/>
                <a:gd name="T46" fmla="*/ 196 w 276"/>
                <a:gd name="T47" fmla="*/ 82 h 430"/>
                <a:gd name="T48" fmla="*/ 192 w 276"/>
                <a:gd name="T49" fmla="*/ 108 h 430"/>
                <a:gd name="T50" fmla="*/ 194 w 276"/>
                <a:gd name="T51" fmla="*/ 132 h 430"/>
                <a:gd name="T52" fmla="*/ 232 w 276"/>
                <a:gd name="T53" fmla="*/ 138 h 430"/>
                <a:gd name="T54" fmla="*/ 248 w 276"/>
                <a:gd name="T55" fmla="*/ 154 h 430"/>
                <a:gd name="T56" fmla="*/ 268 w 276"/>
                <a:gd name="T57" fmla="*/ 168 h 430"/>
                <a:gd name="T58" fmla="*/ 276 w 276"/>
                <a:gd name="T59" fmla="*/ 170 h 430"/>
                <a:gd name="T60" fmla="*/ 270 w 276"/>
                <a:gd name="T61" fmla="*/ 184 h 430"/>
                <a:gd name="T62" fmla="*/ 258 w 276"/>
                <a:gd name="T63" fmla="*/ 198 h 430"/>
                <a:gd name="T64" fmla="*/ 252 w 276"/>
                <a:gd name="T65" fmla="*/ 206 h 430"/>
                <a:gd name="T66" fmla="*/ 228 w 276"/>
                <a:gd name="T67" fmla="*/ 226 h 430"/>
                <a:gd name="T68" fmla="*/ 216 w 276"/>
                <a:gd name="T69" fmla="*/ 228 h 430"/>
                <a:gd name="T70" fmla="*/ 202 w 276"/>
                <a:gd name="T71" fmla="*/ 232 h 430"/>
                <a:gd name="T72" fmla="*/ 202 w 276"/>
                <a:gd name="T73" fmla="*/ 248 h 430"/>
                <a:gd name="T74" fmla="*/ 198 w 276"/>
                <a:gd name="T75" fmla="*/ 270 h 430"/>
                <a:gd name="T76" fmla="*/ 188 w 276"/>
                <a:gd name="T77" fmla="*/ 284 h 430"/>
                <a:gd name="T78" fmla="*/ 180 w 276"/>
                <a:gd name="T79" fmla="*/ 308 h 430"/>
                <a:gd name="T80" fmla="*/ 178 w 276"/>
                <a:gd name="T81" fmla="*/ 332 h 430"/>
                <a:gd name="T82" fmla="*/ 194 w 276"/>
                <a:gd name="T83" fmla="*/ 346 h 430"/>
                <a:gd name="T84" fmla="*/ 214 w 276"/>
                <a:gd name="T85" fmla="*/ 352 h 430"/>
                <a:gd name="T86" fmla="*/ 222 w 276"/>
                <a:gd name="T87" fmla="*/ 364 h 430"/>
                <a:gd name="T88" fmla="*/ 222 w 276"/>
                <a:gd name="T89" fmla="*/ 382 h 430"/>
                <a:gd name="T90" fmla="*/ 216 w 276"/>
                <a:gd name="T91" fmla="*/ 394 h 430"/>
                <a:gd name="T92" fmla="*/ 198 w 276"/>
                <a:gd name="T93" fmla="*/ 400 h 430"/>
                <a:gd name="T94" fmla="*/ 184 w 276"/>
                <a:gd name="T95" fmla="*/ 406 h 430"/>
                <a:gd name="T96" fmla="*/ 154 w 276"/>
                <a:gd name="T97" fmla="*/ 430 h 430"/>
                <a:gd name="T98" fmla="*/ 142 w 276"/>
                <a:gd name="T99" fmla="*/ 428 h 430"/>
                <a:gd name="T100" fmla="*/ 106 w 276"/>
                <a:gd name="T101" fmla="*/ 398 h 430"/>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276" h="430">
                  <a:moveTo>
                    <a:pt x="106" y="398"/>
                  </a:moveTo>
                  <a:lnTo>
                    <a:pt x="106" y="398"/>
                  </a:lnTo>
                  <a:lnTo>
                    <a:pt x="98" y="364"/>
                  </a:lnTo>
                  <a:lnTo>
                    <a:pt x="96" y="340"/>
                  </a:lnTo>
                  <a:lnTo>
                    <a:pt x="92" y="318"/>
                  </a:lnTo>
                  <a:lnTo>
                    <a:pt x="86" y="280"/>
                  </a:lnTo>
                  <a:lnTo>
                    <a:pt x="68" y="258"/>
                  </a:lnTo>
                  <a:lnTo>
                    <a:pt x="52" y="240"/>
                  </a:lnTo>
                  <a:lnTo>
                    <a:pt x="36" y="226"/>
                  </a:lnTo>
                  <a:lnTo>
                    <a:pt x="26" y="214"/>
                  </a:lnTo>
                  <a:lnTo>
                    <a:pt x="0" y="200"/>
                  </a:lnTo>
                  <a:lnTo>
                    <a:pt x="4" y="196"/>
                  </a:lnTo>
                  <a:lnTo>
                    <a:pt x="10" y="192"/>
                  </a:lnTo>
                  <a:lnTo>
                    <a:pt x="28" y="186"/>
                  </a:lnTo>
                  <a:lnTo>
                    <a:pt x="68" y="180"/>
                  </a:lnTo>
                  <a:lnTo>
                    <a:pt x="78" y="170"/>
                  </a:lnTo>
                  <a:lnTo>
                    <a:pt x="84" y="166"/>
                  </a:lnTo>
                  <a:lnTo>
                    <a:pt x="94" y="162"/>
                  </a:lnTo>
                  <a:lnTo>
                    <a:pt x="112" y="160"/>
                  </a:lnTo>
                  <a:lnTo>
                    <a:pt x="130" y="138"/>
                  </a:lnTo>
                  <a:lnTo>
                    <a:pt x="128" y="98"/>
                  </a:lnTo>
                  <a:lnTo>
                    <a:pt x="158" y="42"/>
                  </a:lnTo>
                  <a:lnTo>
                    <a:pt x="162" y="12"/>
                  </a:lnTo>
                  <a:lnTo>
                    <a:pt x="170" y="10"/>
                  </a:lnTo>
                  <a:lnTo>
                    <a:pt x="176" y="8"/>
                  </a:lnTo>
                  <a:lnTo>
                    <a:pt x="190" y="2"/>
                  </a:lnTo>
                  <a:lnTo>
                    <a:pt x="198" y="0"/>
                  </a:lnTo>
                  <a:lnTo>
                    <a:pt x="204" y="0"/>
                  </a:lnTo>
                  <a:lnTo>
                    <a:pt x="212" y="2"/>
                  </a:lnTo>
                  <a:lnTo>
                    <a:pt x="220" y="6"/>
                  </a:lnTo>
                  <a:lnTo>
                    <a:pt x="226" y="22"/>
                  </a:lnTo>
                  <a:lnTo>
                    <a:pt x="218" y="40"/>
                  </a:lnTo>
                  <a:lnTo>
                    <a:pt x="212" y="58"/>
                  </a:lnTo>
                  <a:lnTo>
                    <a:pt x="198" y="74"/>
                  </a:lnTo>
                  <a:lnTo>
                    <a:pt x="196" y="82"/>
                  </a:lnTo>
                  <a:lnTo>
                    <a:pt x="192" y="90"/>
                  </a:lnTo>
                  <a:lnTo>
                    <a:pt x="192" y="108"/>
                  </a:lnTo>
                  <a:lnTo>
                    <a:pt x="194" y="132"/>
                  </a:lnTo>
                  <a:lnTo>
                    <a:pt x="232" y="138"/>
                  </a:lnTo>
                  <a:lnTo>
                    <a:pt x="238" y="146"/>
                  </a:lnTo>
                  <a:lnTo>
                    <a:pt x="248" y="154"/>
                  </a:lnTo>
                  <a:lnTo>
                    <a:pt x="260" y="164"/>
                  </a:lnTo>
                  <a:lnTo>
                    <a:pt x="268" y="168"/>
                  </a:lnTo>
                  <a:lnTo>
                    <a:pt x="276" y="170"/>
                  </a:lnTo>
                  <a:lnTo>
                    <a:pt x="274" y="176"/>
                  </a:lnTo>
                  <a:lnTo>
                    <a:pt x="270" y="184"/>
                  </a:lnTo>
                  <a:lnTo>
                    <a:pt x="264" y="192"/>
                  </a:lnTo>
                  <a:lnTo>
                    <a:pt x="258" y="198"/>
                  </a:lnTo>
                  <a:lnTo>
                    <a:pt x="252" y="206"/>
                  </a:lnTo>
                  <a:lnTo>
                    <a:pt x="244" y="214"/>
                  </a:lnTo>
                  <a:lnTo>
                    <a:pt x="228" y="226"/>
                  </a:lnTo>
                  <a:lnTo>
                    <a:pt x="216" y="228"/>
                  </a:lnTo>
                  <a:lnTo>
                    <a:pt x="206" y="228"/>
                  </a:lnTo>
                  <a:lnTo>
                    <a:pt x="202" y="232"/>
                  </a:lnTo>
                  <a:lnTo>
                    <a:pt x="200" y="236"/>
                  </a:lnTo>
                  <a:lnTo>
                    <a:pt x="202" y="248"/>
                  </a:lnTo>
                  <a:lnTo>
                    <a:pt x="200" y="258"/>
                  </a:lnTo>
                  <a:lnTo>
                    <a:pt x="198" y="270"/>
                  </a:lnTo>
                  <a:lnTo>
                    <a:pt x="188" y="284"/>
                  </a:lnTo>
                  <a:lnTo>
                    <a:pt x="182" y="296"/>
                  </a:lnTo>
                  <a:lnTo>
                    <a:pt x="180" y="308"/>
                  </a:lnTo>
                  <a:lnTo>
                    <a:pt x="178" y="332"/>
                  </a:lnTo>
                  <a:lnTo>
                    <a:pt x="194" y="346"/>
                  </a:lnTo>
                  <a:lnTo>
                    <a:pt x="202" y="348"/>
                  </a:lnTo>
                  <a:lnTo>
                    <a:pt x="214" y="352"/>
                  </a:lnTo>
                  <a:lnTo>
                    <a:pt x="218" y="358"/>
                  </a:lnTo>
                  <a:lnTo>
                    <a:pt x="222" y="364"/>
                  </a:lnTo>
                  <a:lnTo>
                    <a:pt x="224" y="372"/>
                  </a:lnTo>
                  <a:lnTo>
                    <a:pt x="222" y="382"/>
                  </a:lnTo>
                  <a:lnTo>
                    <a:pt x="216" y="394"/>
                  </a:lnTo>
                  <a:lnTo>
                    <a:pt x="198" y="400"/>
                  </a:lnTo>
                  <a:lnTo>
                    <a:pt x="184" y="406"/>
                  </a:lnTo>
                  <a:lnTo>
                    <a:pt x="160" y="426"/>
                  </a:lnTo>
                  <a:lnTo>
                    <a:pt x="154" y="430"/>
                  </a:lnTo>
                  <a:lnTo>
                    <a:pt x="148" y="430"/>
                  </a:lnTo>
                  <a:lnTo>
                    <a:pt x="142" y="428"/>
                  </a:lnTo>
                  <a:lnTo>
                    <a:pt x="134" y="422"/>
                  </a:lnTo>
                  <a:lnTo>
                    <a:pt x="106" y="398"/>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29" name="Freeform 32"/>
            <p:cNvSpPr/>
            <p:nvPr/>
          </p:nvSpPr>
          <p:spPr bwMode="auto">
            <a:xfrm>
              <a:off x="6110032" y="2294653"/>
              <a:ext cx="850579" cy="1220493"/>
            </a:xfrm>
            <a:custGeom>
              <a:avLst/>
              <a:gdLst>
                <a:gd name="T0" fmla="*/ 108 w 536"/>
                <a:gd name="T1" fmla="*/ 754 h 768"/>
                <a:gd name="T2" fmla="*/ 22 w 536"/>
                <a:gd name="T3" fmla="*/ 720 h 768"/>
                <a:gd name="T4" fmla="*/ 52 w 536"/>
                <a:gd name="T5" fmla="*/ 664 h 768"/>
                <a:gd name="T6" fmla="*/ 58 w 536"/>
                <a:gd name="T7" fmla="*/ 572 h 768"/>
                <a:gd name="T8" fmla="*/ 6 w 536"/>
                <a:gd name="T9" fmla="*/ 508 h 768"/>
                <a:gd name="T10" fmla="*/ 32 w 536"/>
                <a:gd name="T11" fmla="*/ 458 h 768"/>
                <a:gd name="T12" fmla="*/ 78 w 536"/>
                <a:gd name="T13" fmla="*/ 412 h 768"/>
                <a:gd name="T14" fmla="*/ 40 w 536"/>
                <a:gd name="T15" fmla="*/ 334 h 768"/>
                <a:gd name="T16" fmla="*/ 18 w 536"/>
                <a:gd name="T17" fmla="*/ 316 h 768"/>
                <a:gd name="T18" fmla="*/ 46 w 536"/>
                <a:gd name="T19" fmla="*/ 282 h 768"/>
                <a:gd name="T20" fmla="*/ 24 w 536"/>
                <a:gd name="T21" fmla="*/ 236 h 768"/>
                <a:gd name="T22" fmla="*/ 0 w 536"/>
                <a:gd name="T23" fmla="*/ 164 h 768"/>
                <a:gd name="T24" fmla="*/ 28 w 536"/>
                <a:gd name="T25" fmla="*/ 142 h 768"/>
                <a:gd name="T26" fmla="*/ 44 w 536"/>
                <a:gd name="T27" fmla="*/ 84 h 768"/>
                <a:gd name="T28" fmla="*/ 70 w 536"/>
                <a:gd name="T29" fmla="*/ 88 h 768"/>
                <a:gd name="T30" fmla="*/ 72 w 536"/>
                <a:gd name="T31" fmla="*/ 118 h 768"/>
                <a:gd name="T32" fmla="*/ 82 w 536"/>
                <a:gd name="T33" fmla="*/ 150 h 768"/>
                <a:gd name="T34" fmla="*/ 124 w 536"/>
                <a:gd name="T35" fmla="*/ 154 h 768"/>
                <a:gd name="T36" fmla="*/ 136 w 536"/>
                <a:gd name="T37" fmla="*/ 134 h 768"/>
                <a:gd name="T38" fmla="*/ 180 w 536"/>
                <a:gd name="T39" fmla="*/ 106 h 768"/>
                <a:gd name="T40" fmla="*/ 252 w 536"/>
                <a:gd name="T41" fmla="*/ 92 h 768"/>
                <a:gd name="T42" fmla="*/ 266 w 536"/>
                <a:gd name="T43" fmla="*/ 22 h 768"/>
                <a:gd name="T44" fmla="*/ 310 w 536"/>
                <a:gd name="T45" fmla="*/ 0 h 768"/>
                <a:gd name="T46" fmla="*/ 332 w 536"/>
                <a:gd name="T47" fmla="*/ 40 h 768"/>
                <a:gd name="T48" fmla="*/ 378 w 536"/>
                <a:gd name="T49" fmla="*/ 128 h 768"/>
                <a:gd name="T50" fmla="*/ 424 w 536"/>
                <a:gd name="T51" fmla="*/ 138 h 768"/>
                <a:gd name="T52" fmla="*/ 444 w 536"/>
                <a:gd name="T53" fmla="*/ 152 h 768"/>
                <a:gd name="T54" fmla="*/ 430 w 536"/>
                <a:gd name="T55" fmla="*/ 188 h 768"/>
                <a:gd name="T56" fmla="*/ 448 w 536"/>
                <a:gd name="T57" fmla="*/ 210 h 768"/>
                <a:gd name="T58" fmla="*/ 520 w 536"/>
                <a:gd name="T59" fmla="*/ 250 h 768"/>
                <a:gd name="T60" fmla="*/ 488 w 536"/>
                <a:gd name="T61" fmla="*/ 330 h 768"/>
                <a:gd name="T62" fmla="*/ 450 w 536"/>
                <a:gd name="T63" fmla="*/ 370 h 768"/>
                <a:gd name="T64" fmla="*/ 398 w 536"/>
                <a:gd name="T65" fmla="*/ 384 h 768"/>
                <a:gd name="T66" fmla="*/ 350 w 536"/>
                <a:gd name="T67" fmla="*/ 340 h 768"/>
                <a:gd name="T68" fmla="*/ 344 w 536"/>
                <a:gd name="T69" fmla="*/ 288 h 768"/>
                <a:gd name="T70" fmla="*/ 310 w 536"/>
                <a:gd name="T71" fmla="*/ 252 h 768"/>
                <a:gd name="T72" fmla="*/ 294 w 536"/>
                <a:gd name="T73" fmla="*/ 200 h 768"/>
                <a:gd name="T74" fmla="*/ 258 w 536"/>
                <a:gd name="T75" fmla="*/ 184 h 768"/>
                <a:gd name="T76" fmla="*/ 226 w 536"/>
                <a:gd name="T77" fmla="*/ 190 h 768"/>
                <a:gd name="T78" fmla="*/ 194 w 536"/>
                <a:gd name="T79" fmla="*/ 228 h 768"/>
                <a:gd name="T80" fmla="*/ 178 w 536"/>
                <a:gd name="T81" fmla="*/ 266 h 768"/>
                <a:gd name="T82" fmla="*/ 172 w 536"/>
                <a:gd name="T83" fmla="*/ 298 h 768"/>
                <a:gd name="T84" fmla="*/ 142 w 536"/>
                <a:gd name="T85" fmla="*/ 314 h 768"/>
                <a:gd name="T86" fmla="*/ 142 w 536"/>
                <a:gd name="T87" fmla="*/ 360 h 768"/>
                <a:gd name="T88" fmla="*/ 222 w 536"/>
                <a:gd name="T89" fmla="*/ 346 h 768"/>
                <a:gd name="T90" fmla="*/ 252 w 536"/>
                <a:gd name="T91" fmla="*/ 342 h 768"/>
                <a:gd name="T92" fmla="*/ 274 w 536"/>
                <a:gd name="T93" fmla="*/ 360 h 768"/>
                <a:gd name="T94" fmla="*/ 300 w 536"/>
                <a:gd name="T95" fmla="*/ 436 h 768"/>
                <a:gd name="T96" fmla="*/ 352 w 536"/>
                <a:gd name="T97" fmla="*/ 468 h 768"/>
                <a:gd name="T98" fmla="*/ 354 w 536"/>
                <a:gd name="T99" fmla="*/ 512 h 768"/>
                <a:gd name="T100" fmla="*/ 328 w 536"/>
                <a:gd name="T101" fmla="*/ 540 h 768"/>
                <a:gd name="T102" fmla="*/ 266 w 536"/>
                <a:gd name="T103" fmla="*/ 582 h 768"/>
                <a:gd name="T104" fmla="*/ 202 w 536"/>
                <a:gd name="T105" fmla="*/ 650 h 768"/>
                <a:gd name="T106" fmla="*/ 180 w 536"/>
                <a:gd name="T107" fmla="*/ 730 h 768"/>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36" h="768">
                  <a:moveTo>
                    <a:pt x="192" y="768"/>
                  </a:moveTo>
                  <a:lnTo>
                    <a:pt x="192" y="768"/>
                  </a:lnTo>
                  <a:lnTo>
                    <a:pt x="178" y="754"/>
                  </a:lnTo>
                  <a:lnTo>
                    <a:pt x="108" y="754"/>
                  </a:lnTo>
                  <a:lnTo>
                    <a:pt x="44" y="740"/>
                  </a:lnTo>
                  <a:lnTo>
                    <a:pt x="32" y="730"/>
                  </a:lnTo>
                  <a:lnTo>
                    <a:pt x="22" y="720"/>
                  </a:lnTo>
                  <a:lnTo>
                    <a:pt x="16" y="712"/>
                  </a:lnTo>
                  <a:lnTo>
                    <a:pt x="14" y="708"/>
                  </a:lnTo>
                  <a:lnTo>
                    <a:pt x="52" y="664"/>
                  </a:lnTo>
                  <a:lnTo>
                    <a:pt x="62" y="630"/>
                  </a:lnTo>
                  <a:lnTo>
                    <a:pt x="66" y="608"/>
                  </a:lnTo>
                  <a:lnTo>
                    <a:pt x="64" y="588"/>
                  </a:lnTo>
                  <a:lnTo>
                    <a:pt x="58" y="572"/>
                  </a:lnTo>
                  <a:lnTo>
                    <a:pt x="50" y="558"/>
                  </a:lnTo>
                  <a:lnTo>
                    <a:pt x="42" y="544"/>
                  </a:lnTo>
                  <a:lnTo>
                    <a:pt x="30" y="532"/>
                  </a:lnTo>
                  <a:lnTo>
                    <a:pt x="6" y="508"/>
                  </a:lnTo>
                  <a:lnTo>
                    <a:pt x="6" y="494"/>
                  </a:lnTo>
                  <a:lnTo>
                    <a:pt x="10" y="482"/>
                  </a:lnTo>
                  <a:lnTo>
                    <a:pt x="16" y="474"/>
                  </a:lnTo>
                  <a:lnTo>
                    <a:pt x="22" y="464"/>
                  </a:lnTo>
                  <a:lnTo>
                    <a:pt x="32" y="458"/>
                  </a:lnTo>
                  <a:lnTo>
                    <a:pt x="40" y="450"/>
                  </a:lnTo>
                  <a:lnTo>
                    <a:pt x="62" y="438"/>
                  </a:lnTo>
                  <a:lnTo>
                    <a:pt x="78" y="412"/>
                  </a:lnTo>
                  <a:lnTo>
                    <a:pt x="78" y="382"/>
                  </a:lnTo>
                  <a:lnTo>
                    <a:pt x="64" y="362"/>
                  </a:lnTo>
                  <a:lnTo>
                    <a:pt x="52" y="346"/>
                  </a:lnTo>
                  <a:lnTo>
                    <a:pt x="40" y="334"/>
                  </a:lnTo>
                  <a:lnTo>
                    <a:pt x="26" y="322"/>
                  </a:lnTo>
                  <a:lnTo>
                    <a:pt x="18" y="320"/>
                  </a:lnTo>
                  <a:lnTo>
                    <a:pt x="18" y="316"/>
                  </a:lnTo>
                  <a:lnTo>
                    <a:pt x="38" y="300"/>
                  </a:lnTo>
                  <a:lnTo>
                    <a:pt x="44" y="288"/>
                  </a:lnTo>
                  <a:lnTo>
                    <a:pt x="46" y="282"/>
                  </a:lnTo>
                  <a:lnTo>
                    <a:pt x="48" y="276"/>
                  </a:lnTo>
                  <a:lnTo>
                    <a:pt x="24" y="256"/>
                  </a:lnTo>
                  <a:lnTo>
                    <a:pt x="24" y="236"/>
                  </a:lnTo>
                  <a:lnTo>
                    <a:pt x="10" y="220"/>
                  </a:lnTo>
                  <a:lnTo>
                    <a:pt x="0" y="208"/>
                  </a:lnTo>
                  <a:lnTo>
                    <a:pt x="0" y="164"/>
                  </a:lnTo>
                  <a:lnTo>
                    <a:pt x="16" y="146"/>
                  </a:lnTo>
                  <a:lnTo>
                    <a:pt x="22" y="144"/>
                  </a:lnTo>
                  <a:lnTo>
                    <a:pt x="28" y="142"/>
                  </a:lnTo>
                  <a:lnTo>
                    <a:pt x="34" y="140"/>
                  </a:lnTo>
                  <a:lnTo>
                    <a:pt x="34" y="94"/>
                  </a:lnTo>
                  <a:lnTo>
                    <a:pt x="44" y="84"/>
                  </a:lnTo>
                  <a:lnTo>
                    <a:pt x="50" y="80"/>
                  </a:lnTo>
                  <a:lnTo>
                    <a:pt x="58" y="78"/>
                  </a:lnTo>
                  <a:lnTo>
                    <a:pt x="64" y="82"/>
                  </a:lnTo>
                  <a:lnTo>
                    <a:pt x="70" y="88"/>
                  </a:lnTo>
                  <a:lnTo>
                    <a:pt x="76" y="98"/>
                  </a:lnTo>
                  <a:lnTo>
                    <a:pt x="78" y="104"/>
                  </a:lnTo>
                  <a:lnTo>
                    <a:pt x="80" y="112"/>
                  </a:lnTo>
                  <a:lnTo>
                    <a:pt x="72" y="118"/>
                  </a:lnTo>
                  <a:lnTo>
                    <a:pt x="68" y="124"/>
                  </a:lnTo>
                  <a:lnTo>
                    <a:pt x="68" y="130"/>
                  </a:lnTo>
                  <a:lnTo>
                    <a:pt x="70" y="136"/>
                  </a:lnTo>
                  <a:lnTo>
                    <a:pt x="76" y="142"/>
                  </a:lnTo>
                  <a:lnTo>
                    <a:pt x="82" y="150"/>
                  </a:lnTo>
                  <a:lnTo>
                    <a:pt x="98" y="164"/>
                  </a:lnTo>
                  <a:lnTo>
                    <a:pt x="108" y="164"/>
                  </a:lnTo>
                  <a:lnTo>
                    <a:pt x="124" y="154"/>
                  </a:lnTo>
                  <a:lnTo>
                    <a:pt x="124" y="148"/>
                  </a:lnTo>
                  <a:lnTo>
                    <a:pt x="128" y="142"/>
                  </a:lnTo>
                  <a:lnTo>
                    <a:pt x="132" y="138"/>
                  </a:lnTo>
                  <a:lnTo>
                    <a:pt x="136" y="134"/>
                  </a:lnTo>
                  <a:lnTo>
                    <a:pt x="148" y="126"/>
                  </a:lnTo>
                  <a:lnTo>
                    <a:pt x="162" y="120"/>
                  </a:lnTo>
                  <a:lnTo>
                    <a:pt x="170" y="110"/>
                  </a:lnTo>
                  <a:lnTo>
                    <a:pt x="180" y="106"/>
                  </a:lnTo>
                  <a:lnTo>
                    <a:pt x="190" y="104"/>
                  </a:lnTo>
                  <a:lnTo>
                    <a:pt x="202" y="102"/>
                  </a:lnTo>
                  <a:lnTo>
                    <a:pt x="228" y="100"/>
                  </a:lnTo>
                  <a:lnTo>
                    <a:pt x="240" y="98"/>
                  </a:lnTo>
                  <a:lnTo>
                    <a:pt x="252" y="92"/>
                  </a:lnTo>
                  <a:lnTo>
                    <a:pt x="250" y="40"/>
                  </a:lnTo>
                  <a:lnTo>
                    <a:pt x="258" y="30"/>
                  </a:lnTo>
                  <a:lnTo>
                    <a:pt x="266" y="22"/>
                  </a:lnTo>
                  <a:lnTo>
                    <a:pt x="288" y="8"/>
                  </a:lnTo>
                  <a:lnTo>
                    <a:pt x="296" y="2"/>
                  </a:lnTo>
                  <a:lnTo>
                    <a:pt x="304" y="0"/>
                  </a:lnTo>
                  <a:lnTo>
                    <a:pt x="310" y="0"/>
                  </a:lnTo>
                  <a:lnTo>
                    <a:pt x="314" y="4"/>
                  </a:lnTo>
                  <a:lnTo>
                    <a:pt x="318" y="10"/>
                  </a:lnTo>
                  <a:lnTo>
                    <a:pt x="322" y="18"/>
                  </a:lnTo>
                  <a:lnTo>
                    <a:pt x="332" y="40"/>
                  </a:lnTo>
                  <a:lnTo>
                    <a:pt x="370" y="100"/>
                  </a:lnTo>
                  <a:lnTo>
                    <a:pt x="372" y="112"/>
                  </a:lnTo>
                  <a:lnTo>
                    <a:pt x="374" y="122"/>
                  </a:lnTo>
                  <a:lnTo>
                    <a:pt x="378" y="128"/>
                  </a:lnTo>
                  <a:lnTo>
                    <a:pt x="382" y="132"/>
                  </a:lnTo>
                  <a:lnTo>
                    <a:pt x="388" y="136"/>
                  </a:lnTo>
                  <a:lnTo>
                    <a:pt x="398" y="140"/>
                  </a:lnTo>
                  <a:lnTo>
                    <a:pt x="424" y="138"/>
                  </a:lnTo>
                  <a:lnTo>
                    <a:pt x="442" y="138"/>
                  </a:lnTo>
                  <a:lnTo>
                    <a:pt x="458" y="140"/>
                  </a:lnTo>
                  <a:lnTo>
                    <a:pt x="450" y="146"/>
                  </a:lnTo>
                  <a:lnTo>
                    <a:pt x="444" y="152"/>
                  </a:lnTo>
                  <a:lnTo>
                    <a:pt x="436" y="158"/>
                  </a:lnTo>
                  <a:lnTo>
                    <a:pt x="430" y="166"/>
                  </a:lnTo>
                  <a:lnTo>
                    <a:pt x="430" y="178"/>
                  </a:lnTo>
                  <a:lnTo>
                    <a:pt x="430" y="188"/>
                  </a:lnTo>
                  <a:lnTo>
                    <a:pt x="432" y="192"/>
                  </a:lnTo>
                  <a:lnTo>
                    <a:pt x="436" y="198"/>
                  </a:lnTo>
                  <a:lnTo>
                    <a:pt x="440" y="204"/>
                  </a:lnTo>
                  <a:lnTo>
                    <a:pt x="448" y="210"/>
                  </a:lnTo>
                  <a:lnTo>
                    <a:pt x="458" y="212"/>
                  </a:lnTo>
                  <a:lnTo>
                    <a:pt x="466" y="216"/>
                  </a:lnTo>
                  <a:lnTo>
                    <a:pt x="482" y="226"/>
                  </a:lnTo>
                  <a:lnTo>
                    <a:pt x="500" y="238"/>
                  </a:lnTo>
                  <a:lnTo>
                    <a:pt x="520" y="250"/>
                  </a:lnTo>
                  <a:lnTo>
                    <a:pt x="536" y="264"/>
                  </a:lnTo>
                  <a:lnTo>
                    <a:pt x="488" y="330"/>
                  </a:lnTo>
                  <a:lnTo>
                    <a:pt x="486" y="336"/>
                  </a:lnTo>
                  <a:lnTo>
                    <a:pt x="482" y="344"/>
                  </a:lnTo>
                  <a:lnTo>
                    <a:pt x="476" y="352"/>
                  </a:lnTo>
                  <a:lnTo>
                    <a:pt x="468" y="358"/>
                  </a:lnTo>
                  <a:lnTo>
                    <a:pt x="450" y="370"/>
                  </a:lnTo>
                  <a:lnTo>
                    <a:pt x="436" y="376"/>
                  </a:lnTo>
                  <a:lnTo>
                    <a:pt x="416" y="380"/>
                  </a:lnTo>
                  <a:lnTo>
                    <a:pt x="398" y="384"/>
                  </a:lnTo>
                  <a:lnTo>
                    <a:pt x="382" y="372"/>
                  </a:lnTo>
                  <a:lnTo>
                    <a:pt x="370" y="360"/>
                  </a:lnTo>
                  <a:lnTo>
                    <a:pt x="360" y="348"/>
                  </a:lnTo>
                  <a:lnTo>
                    <a:pt x="350" y="340"/>
                  </a:lnTo>
                  <a:lnTo>
                    <a:pt x="346" y="332"/>
                  </a:lnTo>
                  <a:lnTo>
                    <a:pt x="346" y="324"/>
                  </a:lnTo>
                  <a:lnTo>
                    <a:pt x="346" y="308"/>
                  </a:lnTo>
                  <a:lnTo>
                    <a:pt x="344" y="294"/>
                  </a:lnTo>
                  <a:lnTo>
                    <a:pt x="344" y="288"/>
                  </a:lnTo>
                  <a:lnTo>
                    <a:pt x="342" y="284"/>
                  </a:lnTo>
                  <a:lnTo>
                    <a:pt x="310" y="272"/>
                  </a:lnTo>
                  <a:lnTo>
                    <a:pt x="310" y="252"/>
                  </a:lnTo>
                  <a:lnTo>
                    <a:pt x="312" y="232"/>
                  </a:lnTo>
                  <a:lnTo>
                    <a:pt x="314" y="214"/>
                  </a:lnTo>
                  <a:lnTo>
                    <a:pt x="314" y="202"/>
                  </a:lnTo>
                  <a:lnTo>
                    <a:pt x="294" y="200"/>
                  </a:lnTo>
                  <a:lnTo>
                    <a:pt x="278" y="198"/>
                  </a:lnTo>
                  <a:lnTo>
                    <a:pt x="270" y="196"/>
                  </a:lnTo>
                  <a:lnTo>
                    <a:pt x="264" y="192"/>
                  </a:lnTo>
                  <a:lnTo>
                    <a:pt x="260" y="188"/>
                  </a:lnTo>
                  <a:lnTo>
                    <a:pt x="258" y="184"/>
                  </a:lnTo>
                  <a:lnTo>
                    <a:pt x="238" y="184"/>
                  </a:lnTo>
                  <a:lnTo>
                    <a:pt x="232" y="184"/>
                  </a:lnTo>
                  <a:lnTo>
                    <a:pt x="228" y="186"/>
                  </a:lnTo>
                  <a:lnTo>
                    <a:pt x="226" y="190"/>
                  </a:lnTo>
                  <a:lnTo>
                    <a:pt x="224" y="196"/>
                  </a:lnTo>
                  <a:lnTo>
                    <a:pt x="220" y="214"/>
                  </a:lnTo>
                  <a:lnTo>
                    <a:pt x="206" y="220"/>
                  </a:lnTo>
                  <a:lnTo>
                    <a:pt x="194" y="228"/>
                  </a:lnTo>
                  <a:lnTo>
                    <a:pt x="172" y="244"/>
                  </a:lnTo>
                  <a:lnTo>
                    <a:pt x="172" y="250"/>
                  </a:lnTo>
                  <a:lnTo>
                    <a:pt x="174" y="258"/>
                  </a:lnTo>
                  <a:lnTo>
                    <a:pt x="178" y="266"/>
                  </a:lnTo>
                  <a:lnTo>
                    <a:pt x="184" y="278"/>
                  </a:lnTo>
                  <a:lnTo>
                    <a:pt x="182" y="286"/>
                  </a:lnTo>
                  <a:lnTo>
                    <a:pt x="176" y="292"/>
                  </a:lnTo>
                  <a:lnTo>
                    <a:pt x="172" y="298"/>
                  </a:lnTo>
                  <a:lnTo>
                    <a:pt x="164" y="300"/>
                  </a:lnTo>
                  <a:lnTo>
                    <a:pt x="152" y="306"/>
                  </a:lnTo>
                  <a:lnTo>
                    <a:pt x="146" y="310"/>
                  </a:lnTo>
                  <a:lnTo>
                    <a:pt x="142" y="314"/>
                  </a:lnTo>
                  <a:lnTo>
                    <a:pt x="142" y="326"/>
                  </a:lnTo>
                  <a:lnTo>
                    <a:pt x="140" y="338"/>
                  </a:lnTo>
                  <a:lnTo>
                    <a:pt x="138" y="350"/>
                  </a:lnTo>
                  <a:lnTo>
                    <a:pt x="140" y="356"/>
                  </a:lnTo>
                  <a:lnTo>
                    <a:pt x="142" y="360"/>
                  </a:lnTo>
                  <a:lnTo>
                    <a:pt x="206" y="360"/>
                  </a:lnTo>
                  <a:lnTo>
                    <a:pt x="214" y="352"/>
                  </a:lnTo>
                  <a:lnTo>
                    <a:pt x="222" y="346"/>
                  </a:lnTo>
                  <a:lnTo>
                    <a:pt x="228" y="342"/>
                  </a:lnTo>
                  <a:lnTo>
                    <a:pt x="234" y="342"/>
                  </a:lnTo>
                  <a:lnTo>
                    <a:pt x="242" y="340"/>
                  </a:lnTo>
                  <a:lnTo>
                    <a:pt x="252" y="342"/>
                  </a:lnTo>
                  <a:lnTo>
                    <a:pt x="256" y="348"/>
                  </a:lnTo>
                  <a:lnTo>
                    <a:pt x="260" y="350"/>
                  </a:lnTo>
                  <a:lnTo>
                    <a:pt x="266" y="356"/>
                  </a:lnTo>
                  <a:lnTo>
                    <a:pt x="274" y="360"/>
                  </a:lnTo>
                  <a:lnTo>
                    <a:pt x="282" y="378"/>
                  </a:lnTo>
                  <a:lnTo>
                    <a:pt x="290" y="422"/>
                  </a:lnTo>
                  <a:lnTo>
                    <a:pt x="300" y="436"/>
                  </a:lnTo>
                  <a:lnTo>
                    <a:pt x="314" y="448"/>
                  </a:lnTo>
                  <a:lnTo>
                    <a:pt x="330" y="460"/>
                  </a:lnTo>
                  <a:lnTo>
                    <a:pt x="340" y="464"/>
                  </a:lnTo>
                  <a:lnTo>
                    <a:pt x="352" y="468"/>
                  </a:lnTo>
                  <a:lnTo>
                    <a:pt x="372" y="502"/>
                  </a:lnTo>
                  <a:lnTo>
                    <a:pt x="368" y="502"/>
                  </a:lnTo>
                  <a:lnTo>
                    <a:pt x="362" y="504"/>
                  </a:lnTo>
                  <a:lnTo>
                    <a:pt x="354" y="512"/>
                  </a:lnTo>
                  <a:lnTo>
                    <a:pt x="346" y="520"/>
                  </a:lnTo>
                  <a:lnTo>
                    <a:pt x="340" y="526"/>
                  </a:lnTo>
                  <a:lnTo>
                    <a:pt x="336" y="534"/>
                  </a:lnTo>
                  <a:lnTo>
                    <a:pt x="328" y="540"/>
                  </a:lnTo>
                  <a:lnTo>
                    <a:pt x="312" y="554"/>
                  </a:lnTo>
                  <a:lnTo>
                    <a:pt x="296" y="564"/>
                  </a:lnTo>
                  <a:lnTo>
                    <a:pt x="280" y="570"/>
                  </a:lnTo>
                  <a:lnTo>
                    <a:pt x="266" y="582"/>
                  </a:lnTo>
                  <a:lnTo>
                    <a:pt x="254" y="592"/>
                  </a:lnTo>
                  <a:lnTo>
                    <a:pt x="244" y="606"/>
                  </a:lnTo>
                  <a:lnTo>
                    <a:pt x="234" y="620"/>
                  </a:lnTo>
                  <a:lnTo>
                    <a:pt x="202" y="650"/>
                  </a:lnTo>
                  <a:lnTo>
                    <a:pt x="190" y="662"/>
                  </a:lnTo>
                  <a:lnTo>
                    <a:pt x="182" y="676"/>
                  </a:lnTo>
                  <a:lnTo>
                    <a:pt x="176" y="690"/>
                  </a:lnTo>
                  <a:lnTo>
                    <a:pt x="176" y="708"/>
                  </a:lnTo>
                  <a:lnTo>
                    <a:pt x="180" y="730"/>
                  </a:lnTo>
                  <a:lnTo>
                    <a:pt x="190" y="756"/>
                  </a:lnTo>
                  <a:lnTo>
                    <a:pt x="192" y="768"/>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30" name="Freeform 33"/>
            <p:cNvSpPr/>
            <p:nvPr/>
          </p:nvSpPr>
          <p:spPr bwMode="auto">
            <a:xfrm>
              <a:off x="555625" y="1036357"/>
              <a:ext cx="3143087" cy="2405884"/>
            </a:xfrm>
            <a:custGeom>
              <a:avLst/>
              <a:gdLst>
                <a:gd name="T0" fmla="*/ 1348 w 1980"/>
                <a:gd name="T1" fmla="*/ 1486 h 1516"/>
                <a:gd name="T2" fmla="*/ 1296 w 1980"/>
                <a:gd name="T3" fmla="*/ 1480 h 1516"/>
                <a:gd name="T4" fmla="*/ 1206 w 1980"/>
                <a:gd name="T5" fmla="*/ 1418 h 1516"/>
                <a:gd name="T6" fmla="*/ 1068 w 1980"/>
                <a:gd name="T7" fmla="*/ 1416 h 1516"/>
                <a:gd name="T8" fmla="*/ 938 w 1980"/>
                <a:gd name="T9" fmla="*/ 1464 h 1516"/>
                <a:gd name="T10" fmla="*/ 842 w 1980"/>
                <a:gd name="T11" fmla="*/ 1464 h 1516"/>
                <a:gd name="T12" fmla="*/ 720 w 1980"/>
                <a:gd name="T13" fmla="*/ 1458 h 1516"/>
                <a:gd name="T14" fmla="*/ 664 w 1980"/>
                <a:gd name="T15" fmla="*/ 1408 h 1516"/>
                <a:gd name="T16" fmla="*/ 580 w 1980"/>
                <a:gd name="T17" fmla="*/ 1446 h 1516"/>
                <a:gd name="T18" fmla="*/ 528 w 1980"/>
                <a:gd name="T19" fmla="*/ 1412 h 1516"/>
                <a:gd name="T20" fmla="*/ 420 w 1980"/>
                <a:gd name="T21" fmla="*/ 1446 h 1516"/>
                <a:gd name="T22" fmla="*/ 332 w 1980"/>
                <a:gd name="T23" fmla="*/ 1490 h 1516"/>
                <a:gd name="T24" fmla="*/ 278 w 1980"/>
                <a:gd name="T25" fmla="*/ 1444 h 1516"/>
                <a:gd name="T26" fmla="*/ 256 w 1980"/>
                <a:gd name="T27" fmla="*/ 1350 h 1516"/>
                <a:gd name="T28" fmla="*/ 190 w 1980"/>
                <a:gd name="T29" fmla="*/ 1318 h 1516"/>
                <a:gd name="T30" fmla="*/ 112 w 1980"/>
                <a:gd name="T31" fmla="*/ 1224 h 1516"/>
                <a:gd name="T32" fmla="*/ 98 w 1980"/>
                <a:gd name="T33" fmla="*/ 1128 h 1516"/>
                <a:gd name="T34" fmla="*/ 36 w 1980"/>
                <a:gd name="T35" fmla="*/ 1054 h 1516"/>
                <a:gd name="T36" fmla="*/ 86 w 1980"/>
                <a:gd name="T37" fmla="*/ 920 h 1516"/>
                <a:gd name="T38" fmla="*/ 20 w 1980"/>
                <a:gd name="T39" fmla="*/ 884 h 1516"/>
                <a:gd name="T40" fmla="*/ 0 w 1980"/>
                <a:gd name="T41" fmla="*/ 864 h 1516"/>
                <a:gd name="T42" fmla="*/ 8 w 1980"/>
                <a:gd name="T43" fmla="*/ 798 h 1516"/>
                <a:gd name="T44" fmla="*/ 106 w 1980"/>
                <a:gd name="T45" fmla="*/ 726 h 1516"/>
                <a:gd name="T46" fmla="*/ 236 w 1980"/>
                <a:gd name="T47" fmla="*/ 732 h 1516"/>
                <a:gd name="T48" fmla="*/ 308 w 1980"/>
                <a:gd name="T49" fmla="*/ 746 h 1516"/>
                <a:gd name="T50" fmla="*/ 418 w 1980"/>
                <a:gd name="T51" fmla="*/ 684 h 1516"/>
                <a:gd name="T52" fmla="*/ 510 w 1980"/>
                <a:gd name="T53" fmla="*/ 688 h 1516"/>
                <a:gd name="T54" fmla="*/ 638 w 1980"/>
                <a:gd name="T55" fmla="*/ 620 h 1516"/>
                <a:gd name="T56" fmla="*/ 708 w 1980"/>
                <a:gd name="T57" fmla="*/ 536 h 1516"/>
                <a:gd name="T58" fmla="*/ 728 w 1980"/>
                <a:gd name="T59" fmla="*/ 392 h 1516"/>
                <a:gd name="T60" fmla="*/ 772 w 1980"/>
                <a:gd name="T61" fmla="*/ 326 h 1516"/>
                <a:gd name="T62" fmla="*/ 904 w 1980"/>
                <a:gd name="T63" fmla="*/ 356 h 1516"/>
                <a:gd name="T64" fmla="*/ 926 w 1980"/>
                <a:gd name="T65" fmla="*/ 302 h 1516"/>
                <a:gd name="T66" fmla="*/ 1008 w 1980"/>
                <a:gd name="T67" fmla="*/ 172 h 1516"/>
                <a:gd name="T68" fmla="*/ 1092 w 1980"/>
                <a:gd name="T69" fmla="*/ 186 h 1516"/>
                <a:gd name="T70" fmla="*/ 1196 w 1980"/>
                <a:gd name="T71" fmla="*/ 202 h 1516"/>
                <a:gd name="T72" fmla="*/ 1246 w 1980"/>
                <a:gd name="T73" fmla="*/ 76 h 1516"/>
                <a:gd name="T74" fmla="*/ 1352 w 1980"/>
                <a:gd name="T75" fmla="*/ 36 h 1516"/>
                <a:gd name="T76" fmla="*/ 1426 w 1980"/>
                <a:gd name="T77" fmla="*/ 22 h 1516"/>
                <a:gd name="T78" fmla="*/ 1568 w 1980"/>
                <a:gd name="T79" fmla="*/ 164 h 1516"/>
                <a:gd name="T80" fmla="*/ 1612 w 1980"/>
                <a:gd name="T81" fmla="*/ 320 h 1516"/>
                <a:gd name="T82" fmla="*/ 1568 w 1980"/>
                <a:gd name="T83" fmla="*/ 390 h 1516"/>
                <a:gd name="T84" fmla="*/ 1614 w 1980"/>
                <a:gd name="T85" fmla="*/ 488 h 1516"/>
                <a:gd name="T86" fmla="*/ 1778 w 1980"/>
                <a:gd name="T87" fmla="*/ 526 h 1516"/>
                <a:gd name="T88" fmla="*/ 1918 w 1980"/>
                <a:gd name="T89" fmla="*/ 628 h 1516"/>
                <a:gd name="T90" fmla="*/ 1974 w 1980"/>
                <a:gd name="T91" fmla="*/ 736 h 1516"/>
                <a:gd name="T92" fmla="*/ 1952 w 1980"/>
                <a:gd name="T93" fmla="*/ 832 h 1516"/>
                <a:gd name="T94" fmla="*/ 1878 w 1980"/>
                <a:gd name="T95" fmla="*/ 908 h 1516"/>
                <a:gd name="T96" fmla="*/ 1774 w 1980"/>
                <a:gd name="T97" fmla="*/ 980 h 1516"/>
                <a:gd name="T98" fmla="*/ 1672 w 1980"/>
                <a:gd name="T99" fmla="*/ 1034 h 1516"/>
                <a:gd name="T100" fmla="*/ 1646 w 1980"/>
                <a:gd name="T101" fmla="*/ 1106 h 1516"/>
                <a:gd name="T102" fmla="*/ 1580 w 1980"/>
                <a:gd name="T103" fmla="*/ 1194 h 1516"/>
                <a:gd name="T104" fmla="*/ 1396 w 1980"/>
                <a:gd name="T105" fmla="*/ 1236 h 1516"/>
                <a:gd name="T106" fmla="*/ 1404 w 1980"/>
                <a:gd name="T107" fmla="*/ 1294 h 1516"/>
                <a:gd name="T108" fmla="*/ 1474 w 1980"/>
                <a:gd name="T109" fmla="*/ 1370 h 1516"/>
                <a:gd name="T110" fmla="*/ 1434 w 1980"/>
                <a:gd name="T111" fmla="*/ 1426 h 1516"/>
                <a:gd name="T112" fmla="*/ 1450 w 1980"/>
                <a:gd name="T113" fmla="*/ 1504 h 151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980" h="1516">
                  <a:moveTo>
                    <a:pt x="1416" y="1516"/>
                  </a:moveTo>
                  <a:lnTo>
                    <a:pt x="1416" y="1516"/>
                  </a:lnTo>
                  <a:lnTo>
                    <a:pt x="1402" y="1508"/>
                  </a:lnTo>
                  <a:lnTo>
                    <a:pt x="1378" y="1484"/>
                  </a:lnTo>
                  <a:lnTo>
                    <a:pt x="1362" y="1484"/>
                  </a:lnTo>
                  <a:lnTo>
                    <a:pt x="1352" y="1484"/>
                  </a:lnTo>
                  <a:lnTo>
                    <a:pt x="1348" y="1486"/>
                  </a:lnTo>
                  <a:lnTo>
                    <a:pt x="1346" y="1488"/>
                  </a:lnTo>
                  <a:lnTo>
                    <a:pt x="1340" y="1502"/>
                  </a:lnTo>
                  <a:lnTo>
                    <a:pt x="1330" y="1498"/>
                  </a:lnTo>
                  <a:lnTo>
                    <a:pt x="1304" y="1500"/>
                  </a:lnTo>
                  <a:lnTo>
                    <a:pt x="1298" y="1490"/>
                  </a:lnTo>
                  <a:lnTo>
                    <a:pt x="1296" y="1480"/>
                  </a:lnTo>
                  <a:lnTo>
                    <a:pt x="1294" y="1466"/>
                  </a:lnTo>
                  <a:lnTo>
                    <a:pt x="1276" y="1458"/>
                  </a:lnTo>
                  <a:lnTo>
                    <a:pt x="1252" y="1438"/>
                  </a:lnTo>
                  <a:lnTo>
                    <a:pt x="1242" y="1430"/>
                  </a:lnTo>
                  <a:lnTo>
                    <a:pt x="1230" y="1424"/>
                  </a:lnTo>
                  <a:lnTo>
                    <a:pt x="1218" y="1420"/>
                  </a:lnTo>
                  <a:lnTo>
                    <a:pt x="1206" y="1418"/>
                  </a:lnTo>
                  <a:lnTo>
                    <a:pt x="1194" y="1418"/>
                  </a:lnTo>
                  <a:lnTo>
                    <a:pt x="1180" y="1422"/>
                  </a:lnTo>
                  <a:lnTo>
                    <a:pt x="1142" y="1428"/>
                  </a:lnTo>
                  <a:lnTo>
                    <a:pt x="1122" y="1428"/>
                  </a:lnTo>
                  <a:lnTo>
                    <a:pt x="1104" y="1428"/>
                  </a:lnTo>
                  <a:lnTo>
                    <a:pt x="1068" y="1416"/>
                  </a:lnTo>
                  <a:lnTo>
                    <a:pt x="1038" y="1416"/>
                  </a:lnTo>
                  <a:lnTo>
                    <a:pt x="1018" y="1426"/>
                  </a:lnTo>
                  <a:lnTo>
                    <a:pt x="1000" y="1436"/>
                  </a:lnTo>
                  <a:lnTo>
                    <a:pt x="984" y="1450"/>
                  </a:lnTo>
                  <a:lnTo>
                    <a:pt x="978" y="1458"/>
                  </a:lnTo>
                  <a:lnTo>
                    <a:pt x="972" y="1466"/>
                  </a:lnTo>
                  <a:lnTo>
                    <a:pt x="938" y="1464"/>
                  </a:lnTo>
                  <a:lnTo>
                    <a:pt x="906" y="1450"/>
                  </a:lnTo>
                  <a:lnTo>
                    <a:pt x="884" y="1450"/>
                  </a:lnTo>
                  <a:lnTo>
                    <a:pt x="876" y="1452"/>
                  </a:lnTo>
                  <a:lnTo>
                    <a:pt x="870" y="1458"/>
                  </a:lnTo>
                  <a:lnTo>
                    <a:pt x="842" y="1464"/>
                  </a:lnTo>
                  <a:lnTo>
                    <a:pt x="826" y="1466"/>
                  </a:lnTo>
                  <a:lnTo>
                    <a:pt x="814" y="1470"/>
                  </a:lnTo>
                  <a:lnTo>
                    <a:pt x="802" y="1476"/>
                  </a:lnTo>
                  <a:lnTo>
                    <a:pt x="788" y="1480"/>
                  </a:lnTo>
                  <a:lnTo>
                    <a:pt x="776" y="1480"/>
                  </a:lnTo>
                  <a:lnTo>
                    <a:pt x="764" y="1476"/>
                  </a:lnTo>
                  <a:lnTo>
                    <a:pt x="740" y="1468"/>
                  </a:lnTo>
                  <a:lnTo>
                    <a:pt x="720" y="1458"/>
                  </a:lnTo>
                  <a:lnTo>
                    <a:pt x="708" y="1448"/>
                  </a:lnTo>
                  <a:lnTo>
                    <a:pt x="706" y="1428"/>
                  </a:lnTo>
                  <a:lnTo>
                    <a:pt x="704" y="1424"/>
                  </a:lnTo>
                  <a:lnTo>
                    <a:pt x="702" y="1420"/>
                  </a:lnTo>
                  <a:lnTo>
                    <a:pt x="694" y="1414"/>
                  </a:lnTo>
                  <a:lnTo>
                    <a:pt x="684" y="1406"/>
                  </a:lnTo>
                  <a:lnTo>
                    <a:pt x="664" y="1408"/>
                  </a:lnTo>
                  <a:lnTo>
                    <a:pt x="658" y="1408"/>
                  </a:lnTo>
                  <a:lnTo>
                    <a:pt x="654" y="1410"/>
                  </a:lnTo>
                  <a:lnTo>
                    <a:pt x="646" y="1418"/>
                  </a:lnTo>
                  <a:lnTo>
                    <a:pt x="634" y="1434"/>
                  </a:lnTo>
                  <a:lnTo>
                    <a:pt x="618" y="1438"/>
                  </a:lnTo>
                  <a:lnTo>
                    <a:pt x="602" y="1440"/>
                  </a:lnTo>
                  <a:lnTo>
                    <a:pt x="586" y="1442"/>
                  </a:lnTo>
                  <a:lnTo>
                    <a:pt x="580" y="1446"/>
                  </a:lnTo>
                  <a:lnTo>
                    <a:pt x="572" y="1448"/>
                  </a:lnTo>
                  <a:lnTo>
                    <a:pt x="566" y="1448"/>
                  </a:lnTo>
                  <a:lnTo>
                    <a:pt x="562" y="1438"/>
                  </a:lnTo>
                  <a:lnTo>
                    <a:pt x="550" y="1428"/>
                  </a:lnTo>
                  <a:lnTo>
                    <a:pt x="540" y="1420"/>
                  </a:lnTo>
                  <a:lnTo>
                    <a:pt x="528" y="1412"/>
                  </a:lnTo>
                  <a:lnTo>
                    <a:pt x="516" y="1406"/>
                  </a:lnTo>
                  <a:lnTo>
                    <a:pt x="504" y="1400"/>
                  </a:lnTo>
                  <a:lnTo>
                    <a:pt x="492" y="1398"/>
                  </a:lnTo>
                  <a:lnTo>
                    <a:pt x="482" y="1396"/>
                  </a:lnTo>
                  <a:lnTo>
                    <a:pt x="470" y="1398"/>
                  </a:lnTo>
                  <a:lnTo>
                    <a:pt x="448" y="1414"/>
                  </a:lnTo>
                  <a:lnTo>
                    <a:pt x="432" y="1428"/>
                  </a:lnTo>
                  <a:lnTo>
                    <a:pt x="420" y="1446"/>
                  </a:lnTo>
                  <a:lnTo>
                    <a:pt x="408" y="1468"/>
                  </a:lnTo>
                  <a:lnTo>
                    <a:pt x="398" y="1480"/>
                  </a:lnTo>
                  <a:lnTo>
                    <a:pt x="388" y="1488"/>
                  </a:lnTo>
                  <a:lnTo>
                    <a:pt x="376" y="1494"/>
                  </a:lnTo>
                  <a:lnTo>
                    <a:pt x="362" y="1498"/>
                  </a:lnTo>
                  <a:lnTo>
                    <a:pt x="332" y="1490"/>
                  </a:lnTo>
                  <a:lnTo>
                    <a:pt x="322" y="1484"/>
                  </a:lnTo>
                  <a:lnTo>
                    <a:pt x="318" y="1482"/>
                  </a:lnTo>
                  <a:lnTo>
                    <a:pt x="312" y="1482"/>
                  </a:lnTo>
                  <a:lnTo>
                    <a:pt x="308" y="1472"/>
                  </a:lnTo>
                  <a:lnTo>
                    <a:pt x="304" y="1464"/>
                  </a:lnTo>
                  <a:lnTo>
                    <a:pt x="298" y="1456"/>
                  </a:lnTo>
                  <a:lnTo>
                    <a:pt x="292" y="1452"/>
                  </a:lnTo>
                  <a:lnTo>
                    <a:pt x="278" y="1444"/>
                  </a:lnTo>
                  <a:lnTo>
                    <a:pt x="264" y="1438"/>
                  </a:lnTo>
                  <a:lnTo>
                    <a:pt x="252" y="1420"/>
                  </a:lnTo>
                  <a:lnTo>
                    <a:pt x="252" y="1378"/>
                  </a:lnTo>
                  <a:lnTo>
                    <a:pt x="256" y="1372"/>
                  </a:lnTo>
                  <a:lnTo>
                    <a:pt x="256" y="1364"/>
                  </a:lnTo>
                  <a:lnTo>
                    <a:pt x="256" y="1350"/>
                  </a:lnTo>
                  <a:lnTo>
                    <a:pt x="250" y="1340"/>
                  </a:lnTo>
                  <a:lnTo>
                    <a:pt x="244" y="1332"/>
                  </a:lnTo>
                  <a:lnTo>
                    <a:pt x="234" y="1326"/>
                  </a:lnTo>
                  <a:lnTo>
                    <a:pt x="226" y="1324"/>
                  </a:lnTo>
                  <a:lnTo>
                    <a:pt x="206" y="1322"/>
                  </a:lnTo>
                  <a:lnTo>
                    <a:pt x="198" y="1320"/>
                  </a:lnTo>
                  <a:lnTo>
                    <a:pt x="190" y="1318"/>
                  </a:lnTo>
                  <a:lnTo>
                    <a:pt x="174" y="1302"/>
                  </a:lnTo>
                  <a:lnTo>
                    <a:pt x="150" y="1258"/>
                  </a:lnTo>
                  <a:lnTo>
                    <a:pt x="114" y="1250"/>
                  </a:lnTo>
                  <a:lnTo>
                    <a:pt x="112" y="1242"/>
                  </a:lnTo>
                  <a:lnTo>
                    <a:pt x="112" y="1232"/>
                  </a:lnTo>
                  <a:lnTo>
                    <a:pt x="112" y="1224"/>
                  </a:lnTo>
                  <a:lnTo>
                    <a:pt x="114" y="1216"/>
                  </a:lnTo>
                  <a:lnTo>
                    <a:pt x="120" y="1200"/>
                  </a:lnTo>
                  <a:lnTo>
                    <a:pt x="126" y="1186"/>
                  </a:lnTo>
                  <a:lnTo>
                    <a:pt x="124" y="1174"/>
                  </a:lnTo>
                  <a:lnTo>
                    <a:pt x="122" y="1162"/>
                  </a:lnTo>
                  <a:lnTo>
                    <a:pt x="118" y="1152"/>
                  </a:lnTo>
                  <a:lnTo>
                    <a:pt x="112" y="1144"/>
                  </a:lnTo>
                  <a:lnTo>
                    <a:pt x="98" y="1128"/>
                  </a:lnTo>
                  <a:lnTo>
                    <a:pt x="84" y="1114"/>
                  </a:lnTo>
                  <a:lnTo>
                    <a:pt x="38" y="1092"/>
                  </a:lnTo>
                  <a:lnTo>
                    <a:pt x="32" y="1084"/>
                  </a:lnTo>
                  <a:lnTo>
                    <a:pt x="32" y="1062"/>
                  </a:lnTo>
                  <a:lnTo>
                    <a:pt x="32" y="1056"/>
                  </a:lnTo>
                  <a:lnTo>
                    <a:pt x="36" y="1054"/>
                  </a:lnTo>
                  <a:lnTo>
                    <a:pt x="40" y="1050"/>
                  </a:lnTo>
                  <a:lnTo>
                    <a:pt x="46" y="1048"/>
                  </a:lnTo>
                  <a:lnTo>
                    <a:pt x="66" y="1038"/>
                  </a:lnTo>
                  <a:lnTo>
                    <a:pt x="78" y="1028"/>
                  </a:lnTo>
                  <a:lnTo>
                    <a:pt x="82" y="1024"/>
                  </a:lnTo>
                  <a:lnTo>
                    <a:pt x="86" y="1018"/>
                  </a:lnTo>
                  <a:lnTo>
                    <a:pt x="86" y="920"/>
                  </a:lnTo>
                  <a:lnTo>
                    <a:pt x="82" y="904"/>
                  </a:lnTo>
                  <a:lnTo>
                    <a:pt x="76" y="894"/>
                  </a:lnTo>
                  <a:lnTo>
                    <a:pt x="68" y="888"/>
                  </a:lnTo>
                  <a:lnTo>
                    <a:pt x="60" y="886"/>
                  </a:lnTo>
                  <a:lnTo>
                    <a:pt x="50" y="884"/>
                  </a:lnTo>
                  <a:lnTo>
                    <a:pt x="40" y="884"/>
                  </a:lnTo>
                  <a:lnTo>
                    <a:pt x="20" y="884"/>
                  </a:lnTo>
                  <a:lnTo>
                    <a:pt x="14" y="888"/>
                  </a:lnTo>
                  <a:lnTo>
                    <a:pt x="10" y="894"/>
                  </a:lnTo>
                  <a:lnTo>
                    <a:pt x="8" y="894"/>
                  </a:lnTo>
                  <a:lnTo>
                    <a:pt x="8" y="898"/>
                  </a:lnTo>
                  <a:lnTo>
                    <a:pt x="2" y="882"/>
                  </a:lnTo>
                  <a:lnTo>
                    <a:pt x="0" y="872"/>
                  </a:lnTo>
                  <a:lnTo>
                    <a:pt x="0" y="864"/>
                  </a:lnTo>
                  <a:lnTo>
                    <a:pt x="2" y="856"/>
                  </a:lnTo>
                  <a:lnTo>
                    <a:pt x="26" y="844"/>
                  </a:lnTo>
                  <a:lnTo>
                    <a:pt x="26" y="820"/>
                  </a:lnTo>
                  <a:lnTo>
                    <a:pt x="18" y="808"/>
                  </a:lnTo>
                  <a:lnTo>
                    <a:pt x="12" y="802"/>
                  </a:lnTo>
                  <a:lnTo>
                    <a:pt x="8" y="798"/>
                  </a:lnTo>
                  <a:lnTo>
                    <a:pt x="8" y="796"/>
                  </a:lnTo>
                  <a:lnTo>
                    <a:pt x="16" y="792"/>
                  </a:lnTo>
                  <a:lnTo>
                    <a:pt x="26" y="786"/>
                  </a:lnTo>
                  <a:lnTo>
                    <a:pt x="40" y="778"/>
                  </a:lnTo>
                  <a:lnTo>
                    <a:pt x="64" y="742"/>
                  </a:lnTo>
                  <a:lnTo>
                    <a:pt x="106" y="726"/>
                  </a:lnTo>
                  <a:lnTo>
                    <a:pt x="136" y="724"/>
                  </a:lnTo>
                  <a:lnTo>
                    <a:pt x="160" y="722"/>
                  </a:lnTo>
                  <a:lnTo>
                    <a:pt x="186" y="716"/>
                  </a:lnTo>
                  <a:lnTo>
                    <a:pt x="214" y="704"/>
                  </a:lnTo>
                  <a:lnTo>
                    <a:pt x="232" y="704"/>
                  </a:lnTo>
                  <a:lnTo>
                    <a:pt x="232" y="716"/>
                  </a:lnTo>
                  <a:lnTo>
                    <a:pt x="236" y="732"/>
                  </a:lnTo>
                  <a:lnTo>
                    <a:pt x="240" y="738"/>
                  </a:lnTo>
                  <a:lnTo>
                    <a:pt x="246" y="746"/>
                  </a:lnTo>
                  <a:lnTo>
                    <a:pt x="254" y="752"/>
                  </a:lnTo>
                  <a:lnTo>
                    <a:pt x="262" y="756"/>
                  </a:lnTo>
                  <a:lnTo>
                    <a:pt x="274" y="756"/>
                  </a:lnTo>
                  <a:lnTo>
                    <a:pt x="284" y="754"/>
                  </a:lnTo>
                  <a:lnTo>
                    <a:pt x="296" y="752"/>
                  </a:lnTo>
                  <a:lnTo>
                    <a:pt x="308" y="746"/>
                  </a:lnTo>
                  <a:lnTo>
                    <a:pt x="338" y="706"/>
                  </a:lnTo>
                  <a:lnTo>
                    <a:pt x="362" y="708"/>
                  </a:lnTo>
                  <a:lnTo>
                    <a:pt x="374" y="708"/>
                  </a:lnTo>
                  <a:lnTo>
                    <a:pt x="388" y="706"/>
                  </a:lnTo>
                  <a:lnTo>
                    <a:pt x="402" y="694"/>
                  </a:lnTo>
                  <a:lnTo>
                    <a:pt x="418" y="684"/>
                  </a:lnTo>
                  <a:lnTo>
                    <a:pt x="436" y="682"/>
                  </a:lnTo>
                  <a:lnTo>
                    <a:pt x="458" y="690"/>
                  </a:lnTo>
                  <a:lnTo>
                    <a:pt x="472" y="694"/>
                  </a:lnTo>
                  <a:lnTo>
                    <a:pt x="488" y="696"/>
                  </a:lnTo>
                  <a:lnTo>
                    <a:pt x="498" y="692"/>
                  </a:lnTo>
                  <a:lnTo>
                    <a:pt x="510" y="688"/>
                  </a:lnTo>
                  <a:lnTo>
                    <a:pt x="536" y="686"/>
                  </a:lnTo>
                  <a:lnTo>
                    <a:pt x="562" y="682"/>
                  </a:lnTo>
                  <a:lnTo>
                    <a:pt x="576" y="678"/>
                  </a:lnTo>
                  <a:lnTo>
                    <a:pt x="588" y="674"/>
                  </a:lnTo>
                  <a:lnTo>
                    <a:pt x="628" y="650"/>
                  </a:lnTo>
                  <a:lnTo>
                    <a:pt x="638" y="620"/>
                  </a:lnTo>
                  <a:lnTo>
                    <a:pt x="648" y="616"/>
                  </a:lnTo>
                  <a:lnTo>
                    <a:pt x="656" y="608"/>
                  </a:lnTo>
                  <a:lnTo>
                    <a:pt x="662" y="600"/>
                  </a:lnTo>
                  <a:lnTo>
                    <a:pt x="668" y="590"/>
                  </a:lnTo>
                  <a:lnTo>
                    <a:pt x="676" y="568"/>
                  </a:lnTo>
                  <a:lnTo>
                    <a:pt x="682" y="550"/>
                  </a:lnTo>
                  <a:lnTo>
                    <a:pt x="700" y="542"/>
                  </a:lnTo>
                  <a:lnTo>
                    <a:pt x="708" y="536"/>
                  </a:lnTo>
                  <a:lnTo>
                    <a:pt x="716" y="528"/>
                  </a:lnTo>
                  <a:lnTo>
                    <a:pt x="730" y="496"/>
                  </a:lnTo>
                  <a:lnTo>
                    <a:pt x="732" y="438"/>
                  </a:lnTo>
                  <a:lnTo>
                    <a:pt x="726" y="414"/>
                  </a:lnTo>
                  <a:lnTo>
                    <a:pt x="728" y="392"/>
                  </a:lnTo>
                  <a:lnTo>
                    <a:pt x="732" y="370"/>
                  </a:lnTo>
                  <a:lnTo>
                    <a:pt x="732" y="358"/>
                  </a:lnTo>
                  <a:lnTo>
                    <a:pt x="732" y="350"/>
                  </a:lnTo>
                  <a:lnTo>
                    <a:pt x="730" y="342"/>
                  </a:lnTo>
                  <a:lnTo>
                    <a:pt x="726" y="334"/>
                  </a:lnTo>
                  <a:lnTo>
                    <a:pt x="722" y="324"/>
                  </a:lnTo>
                  <a:lnTo>
                    <a:pt x="772" y="326"/>
                  </a:lnTo>
                  <a:lnTo>
                    <a:pt x="798" y="328"/>
                  </a:lnTo>
                  <a:lnTo>
                    <a:pt x="824" y="332"/>
                  </a:lnTo>
                  <a:lnTo>
                    <a:pt x="834" y="334"/>
                  </a:lnTo>
                  <a:lnTo>
                    <a:pt x="842" y="338"/>
                  </a:lnTo>
                  <a:lnTo>
                    <a:pt x="860" y="340"/>
                  </a:lnTo>
                  <a:lnTo>
                    <a:pt x="882" y="344"/>
                  </a:lnTo>
                  <a:lnTo>
                    <a:pt x="892" y="350"/>
                  </a:lnTo>
                  <a:lnTo>
                    <a:pt x="904" y="356"/>
                  </a:lnTo>
                  <a:lnTo>
                    <a:pt x="918" y="356"/>
                  </a:lnTo>
                  <a:lnTo>
                    <a:pt x="932" y="342"/>
                  </a:lnTo>
                  <a:lnTo>
                    <a:pt x="932" y="328"/>
                  </a:lnTo>
                  <a:lnTo>
                    <a:pt x="928" y="314"/>
                  </a:lnTo>
                  <a:lnTo>
                    <a:pt x="926" y="302"/>
                  </a:lnTo>
                  <a:lnTo>
                    <a:pt x="930" y="290"/>
                  </a:lnTo>
                  <a:lnTo>
                    <a:pt x="934" y="280"/>
                  </a:lnTo>
                  <a:lnTo>
                    <a:pt x="972" y="234"/>
                  </a:lnTo>
                  <a:lnTo>
                    <a:pt x="978" y="214"/>
                  </a:lnTo>
                  <a:lnTo>
                    <a:pt x="984" y="200"/>
                  </a:lnTo>
                  <a:lnTo>
                    <a:pt x="994" y="186"/>
                  </a:lnTo>
                  <a:lnTo>
                    <a:pt x="1008" y="172"/>
                  </a:lnTo>
                  <a:lnTo>
                    <a:pt x="1012" y="160"/>
                  </a:lnTo>
                  <a:lnTo>
                    <a:pt x="1016" y="154"/>
                  </a:lnTo>
                  <a:lnTo>
                    <a:pt x="1018" y="152"/>
                  </a:lnTo>
                  <a:lnTo>
                    <a:pt x="1022" y="150"/>
                  </a:lnTo>
                  <a:lnTo>
                    <a:pt x="1034" y="150"/>
                  </a:lnTo>
                  <a:lnTo>
                    <a:pt x="1092" y="186"/>
                  </a:lnTo>
                  <a:lnTo>
                    <a:pt x="1104" y="188"/>
                  </a:lnTo>
                  <a:lnTo>
                    <a:pt x="1118" y="190"/>
                  </a:lnTo>
                  <a:lnTo>
                    <a:pt x="1134" y="194"/>
                  </a:lnTo>
                  <a:lnTo>
                    <a:pt x="1142" y="198"/>
                  </a:lnTo>
                  <a:lnTo>
                    <a:pt x="1150" y="204"/>
                  </a:lnTo>
                  <a:lnTo>
                    <a:pt x="1172" y="204"/>
                  </a:lnTo>
                  <a:lnTo>
                    <a:pt x="1184" y="204"/>
                  </a:lnTo>
                  <a:lnTo>
                    <a:pt x="1196" y="202"/>
                  </a:lnTo>
                  <a:lnTo>
                    <a:pt x="1208" y="198"/>
                  </a:lnTo>
                  <a:lnTo>
                    <a:pt x="1218" y="194"/>
                  </a:lnTo>
                  <a:lnTo>
                    <a:pt x="1226" y="186"/>
                  </a:lnTo>
                  <a:lnTo>
                    <a:pt x="1232" y="174"/>
                  </a:lnTo>
                  <a:lnTo>
                    <a:pt x="1226" y="106"/>
                  </a:lnTo>
                  <a:lnTo>
                    <a:pt x="1236" y="88"/>
                  </a:lnTo>
                  <a:lnTo>
                    <a:pt x="1246" y="76"/>
                  </a:lnTo>
                  <a:lnTo>
                    <a:pt x="1258" y="68"/>
                  </a:lnTo>
                  <a:lnTo>
                    <a:pt x="1270" y="62"/>
                  </a:lnTo>
                  <a:lnTo>
                    <a:pt x="1284" y="58"/>
                  </a:lnTo>
                  <a:lnTo>
                    <a:pt x="1298" y="56"/>
                  </a:lnTo>
                  <a:lnTo>
                    <a:pt x="1336" y="52"/>
                  </a:lnTo>
                  <a:lnTo>
                    <a:pt x="1340" y="50"/>
                  </a:lnTo>
                  <a:lnTo>
                    <a:pt x="1344" y="46"/>
                  </a:lnTo>
                  <a:lnTo>
                    <a:pt x="1352" y="36"/>
                  </a:lnTo>
                  <a:lnTo>
                    <a:pt x="1360" y="14"/>
                  </a:lnTo>
                  <a:lnTo>
                    <a:pt x="1374" y="0"/>
                  </a:lnTo>
                  <a:lnTo>
                    <a:pt x="1418" y="0"/>
                  </a:lnTo>
                  <a:lnTo>
                    <a:pt x="1420" y="2"/>
                  </a:lnTo>
                  <a:lnTo>
                    <a:pt x="1424" y="8"/>
                  </a:lnTo>
                  <a:lnTo>
                    <a:pt x="1426" y="22"/>
                  </a:lnTo>
                  <a:lnTo>
                    <a:pt x="1430" y="40"/>
                  </a:lnTo>
                  <a:lnTo>
                    <a:pt x="1436" y="58"/>
                  </a:lnTo>
                  <a:lnTo>
                    <a:pt x="1480" y="124"/>
                  </a:lnTo>
                  <a:lnTo>
                    <a:pt x="1504" y="134"/>
                  </a:lnTo>
                  <a:lnTo>
                    <a:pt x="1538" y="144"/>
                  </a:lnTo>
                  <a:lnTo>
                    <a:pt x="1568" y="164"/>
                  </a:lnTo>
                  <a:lnTo>
                    <a:pt x="1584" y="190"/>
                  </a:lnTo>
                  <a:lnTo>
                    <a:pt x="1590" y="242"/>
                  </a:lnTo>
                  <a:lnTo>
                    <a:pt x="1610" y="280"/>
                  </a:lnTo>
                  <a:lnTo>
                    <a:pt x="1612" y="298"/>
                  </a:lnTo>
                  <a:lnTo>
                    <a:pt x="1612" y="320"/>
                  </a:lnTo>
                  <a:lnTo>
                    <a:pt x="1612" y="332"/>
                  </a:lnTo>
                  <a:lnTo>
                    <a:pt x="1610" y="342"/>
                  </a:lnTo>
                  <a:lnTo>
                    <a:pt x="1606" y="354"/>
                  </a:lnTo>
                  <a:lnTo>
                    <a:pt x="1602" y="364"/>
                  </a:lnTo>
                  <a:lnTo>
                    <a:pt x="1580" y="378"/>
                  </a:lnTo>
                  <a:lnTo>
                    <a:pt x="1574" y="382"/>
                  </a:lnTo>
                  <a:lnTo>
                    <a:pt x="1572" y="386"/>
                  </a:lnTo>
                  <a:lnTo>
                    <a:pt x="1568" y="390"/>
                  </a:lnTo>
                  <a:lnTo>
                    <a:pt x="1568" y="396"/>
                  </a:lnTo>
                  <a:lnTo>
                    <a:pt x="1566" y="420"/>
                  </a:lnTo>
                  <a:lnTo>
                    <a:pt x="1570" y="440"/>
                  </a:lnTo>
                  <a:lnTo>
                    <a:pt x="1574" y="452"/>
                  </a:lnTo>
                  <a:lnTo>
                    <a:pt x="1582" y="466"/>
                  </a:lnTo>
                  <a:lnTo>
                    <a:pt x="1614" y="488"/>
                  </a:lnTo>
                  <a:lnTo>
                    <a:pt x="1662" y="500"/>
                  </a:lnTo>
                  <a:lnTo>
                    <a:pt x="1674" y="506"/>
                  </a:lnTo>
                  <a:lnTo>
                    <a:pt x="1688" y="512"/>
                  </a:lnTo>
                  <a:lnTo>
                    <a:pt x="1700" y="516"/>
                  </a:lnTo>
                  <a:lnTo>
                    <a:pt x="1714" y="520"/>
                  </a:lnTo>
                  <a:lnTo>
                    <a:pt x="1744" y="524"/>
                  </a:lnTo>
                  <a:lnTo>
                    <a:pt x="1778" y="526"/>
                  </a:lnTo>
                  <a:lnTo>
                    <a:pt x="1790" y="534"/>
                  </a:lnTo>
                  <a:lnTo>
                    <a:pt x="1806" y="546"/>
                  </a:lnTo>
                  <a:lnTo>
                    <a:pt x="1836" y="576"/>
                  </a:lnTo>
                  <a:lnTo>
                    <a:pt x="1882" y="614"/>
                  </a:lnTo>
                  <a:lnTo>
                    <a:pt x="1894" y="616"/>
                  </a:lnTo>
                  <a:lnTo>
                    <a:pt x="1906" y="620"/>
                  </a:lnTo>
                  <a:lnTo>
                    <a:pt x="1918" y="628"/>
                  </a:lnTo>
                  <a:lnTo>
                    <a:pt x="1930" y="640"/>
                  </a:lnTo>
                  <a:lnTo>
                    <a:pt x="1938" y="672"/>
                  </a:lnTo>
                  <a:lnTo>
                    <a:pt x="1944" y="690"/>
                  </a:lnTo>
                  <a:lnTo>
                    <a:pt x="1952" y="710"/>
                  </a:lnTo>
                  <a:lnTo>
                    <a:pt x="1964" y="718"/>
                  </a:lnTo>
                  <a:lnTo>
                    <a:pt x="1968" y="724"/>
                  </a:lnTo>
                  <a:lnTo>
                    <a:pt x="1974" y="736"/>
                  </a:lnTo>
                  <a:lnTo>
                    <a:pt x="1972" y="766"/>
                  </a:lnTo>
                  <a:lnTo>
                    <a:pt x="1980" y="788"/>
                  </a:lnTo>
                  <a:lnTo>
                    <a:pt x="1968" y="796"/>
                  </a:lnTo>
                  <a:lnTo>
                    <a:pt x="1960" y="804"/>
                  </a:lnTo>
                  <a:lnTo>
                    <a:pt x="1956" y="814"/>
                  </a:lnTo>
                  <a:lnTo>
                    <a:pt x="1952" y="832"/>
                  </a:lnTo>
                  <a:lnTo>
                    <a:pt x="1952" y="864"/>
                  </a:lnTo>
                  <a:lnTo>
                    <a:pt x="1958" y="902"/>
                  </a:lnTo>
                  <a:lnTo>
                    <a:pt x="1952" y="906"/>
                  </a:lnTo>
                  <a:lnTo>
                    <a:pt x="1878" y="908"/>
                  </a:lnTo>
                  <a:lnTo>
                    <a:pt x="1844" y="914"/>
                  </a:lnTo>
                  <a:lnTo>
                    <a:pt x="1830" y="918"/>
                  </a:lnTo>
                  <a:lnTo>
                    <a:pt x="1818" y="922"/>
                  </a:lnTo>
                  <a:lnTo>
                    <a:pt x="1808" y="930"/>
                  </a:lnTo>
                  <a:lnTo>
                    <a:pt x="1798" y="940"/>
                  </a:lnTo>
                  <a:lnTo>
                    <a:pt x="1792" y="952"/>
                  </a:lnTo>
                  <a:lnTo>
                    <a:pt x="1786" y="968"/>
                  </a:lnTo>
                  <a:lnTo>
                    <a:pt x="1774" y="980"/>
                  </a:lnTo>
                  <a:lnTo>
                    <a:pt x="1766" y="990"/>
                  </a:lnTo>
                  <a:lnTo>
                    <a:pt x="1760" y="1002"/>
                  </a:lnTo>
                  <a:lnTo>
                    <a:pt x="1754" y="1018"/>
                  </a:lnTo>
                  <a:lnTo>
                    <a:pt x="1744" y="1024"/>
                  </a:lnTo>
                  <a:lnTo>
                    <a:pt x="1732" y="1028"/>
                  </a:lnTo>
                  <a:lnTo>
                    <a:pt x="1710" y="1032"/>
                  </a:lnTo>
                  <a:lnTo>
                    <a:pt x="1690" y="1034"/>
                  </a:lnTo>
                  <a:lnTo>
                    <a:pt x="1672" y="1034"/>
                  </a:lnTo>
                  <a:lnTo>
                    <a:pt x="1670" y="1044"/>
                  </a:lnTo>
                  <a:lnTo>
                    <a:pt x="1664" y="1056"/>
                  </a:lnTo>
                  <a:lnTo>
                    <a:pt x="1656" y="1066"/>
                  </a:lnTo>
                  <a:lnTo>
                    <a:pt x="1648" y="1074"/>
                  </a:lnTo>
                  <a:lnTo>
                    <a:pt x="1644" y="1082"/>
                  </a:lnTo>
                  <a:lnTo>
                    <a:pt x="1644" y="1090"/>
                  </a:lnTo>
                  <a:lnTo>
                    <a:pt x="1646" y="1106"/>
                  </a:lnTo>
                  <a:lnTo>
                    <a:pt x="1652" y="1124"/>
                  </a:lnTo>
                  <a:lnTo>
                    <a:pt x="1658" y="1146"/>
                  </a:lnTo>
                  <a:lnTo>
                    <a:pt x="1660" y="1170"/>
                  </a:lnTo>
                  <a:lnTo>
                    <a:pt x="1604" y="1182"/>
                  </a:lnTo>
                  <a:lnTo>
                    <a:pt x="1592" y="1188"/>
                  </a:lnTo>
                  <a:lnTo>
                    <a:pt x="1580" y="1194"/>
                  </a:lnTo>
                  <a:lnTo>
                    <a:pt x="1560" y="1206"/>
                  </a:lnTo>
                  <a:lnTo>
                    <a:pt x="1526" y="1214"/>
                  </a:lnTo>
                  <a:lnTo>
                    <a:pt x="1490" y="1220"/>
                  </a:lnTo>
                  <a:lnTo>
                    <a:pt x="1458" y="1224"/>
                  </a:lnTo>
                  <a:lnTo>
                    <a:pt x="1426" y="1224"/>
                  </a:lnTo>
                  <a:lnTo>
                    <a:pt x="1408" y="1228"/>
                  </a:lnTo>
                  <a:lnTo>
                    <a:pt x="1396" y="1236"/>
                  </a:lnTo>
                  <a:lnTo>
                    <a:pt x="1396" y="1244"/>
                  </a:lnTo>
                  <a:lnTo>
                    <a:pt x="1398" y="1250"/>
                  </a:lnTo>
                  <a:lnTo>
                    <a:pt x="1402" y="1258"/>
                  </a:lnTo>
                  <a:lnTo>
                    <a:pt x="1412" y="1272"/>
                  </a:lnTo>
                  <a:lnTo>
                    <a:pt x="1406" y="1280"/>
                  </a:lnTo>
                  <a:lnTo>
                    <a:pt x="1404" y="1288"/>
                  </a:lnTo>
                  <a:lnTo>
                    <a:pt x="1404" y="1294"/>
                  </a:lnTo>
                  <a:lnTo>
                    <a:pt x="1408" y="1302"/>
                  </a:lnTo>
                  <a:lnTo>
                    <a:pt x="1412" y="1308"/>
                  </a:lnTo>
                  <a:lnTo>
                    <a:pt x="1420" y="1314"/>
                  </a:lnTo>
                  <a:lnTo>
                    <a:pt x="1438" y="1328"/>
                  </a:lnTo>
                  <a:lnTo>
                    <a:pt x="1460" y="1360"/>
                  </a:lnTo>
                  <a:lnTo>
                    <a:pt x="1468" y="1364"/>
                  </a:lnTo>
                  <a:lnTo>
                    <a:pt x="1474" y="1370"/>
                  </a:lnTo>
                  <a:lnTo>
                    <a:pt x="1476" y="1374"/>
                  </a:lnTo>
                  <a:lnTo>
                    <a:pt x="1476" y="1380"/>
                  </a:lnTo>
                  <a:lnTo>
                    <a:pt x="1476" y="1396"/>
                  </a:lnTo>
                  <a:lnTo>
                    <a:pt x="1464" y="1408"/>
                  </a:lnTo>
                  <a:lnTo>
                    <a:pt x="1444" y="1418"/>
                  </a:lnTo>
                  <a:lnTo>
                    <a:pt x="1438" y="1422"/>
                  </a:lnTo>
                  <a:lnTo>
                    <a:pt x="1434" y="1426"/>
                  </a:lnTo>
                  <a:lnTo>
                    <a:pt x="1430" y="1432"/>
                  </a:lnTo>
                  <a:lnTo>
                    <a:pt x="1428" y="1438"/>
                  </a:lnTo>
                  <a:lnTo>
                    <a:pt x="1428" y="1460"/>
                  </a:lnTo>
                  <a:lnTo>
                    <a:pt x="1434" y="1466"/>
                  </a:lnTo>
                  <a:lnTo>
                    <a:pt x="1442" y="1476"/>
                  </a:lnTo>
                  <a:lnTo>
                    <a:pt x="1448" y="1488"/>
                  </a:lnTo>
                  <a:lnTo>
                    <a:pt x="1450" y="1496"/>
                  </a:lnTo>
                  <a:lnTo>
                    <a:pt x="1450" y="1504"/>
                  </a:lnTo>
                  <a:lnTo>
                    <a:pt x="1440" y="1510"/>
                  </a:lnTo>
                  <a:lnTo>
                    <a:pt x="1430" y="1512"/>
                  </a:lnTo>
                  <a:lnTo>
                    <a:pt x="1416" y="1516"/>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31" name="Freeform 34"/>
            <p:cNvSpPr/>
            <p:nvPr/>
          </p:nvSpPr>
          <p:spPr bwMode="auto">
            <a:xfrm>
              <a:off x="3882329" y="361305"/>
              <a:ext cx="3464416" cy="2964826"/>
            </a:xfrm>
            <a:custGeom>
              <a:avLst/>
              <a:gdLst>
                <a:gd name="T0" fmla="*/ 538 w 2182"/>
                <a:gd name="T1" fmla="*/ 1714 h 1868"/>
                <a:gd name="T2" fmla="*/ 526 w 2182"/>
                <a:gd name="T3" fmla="*/ 1632 h 1868"/>
                <a:gd name="T4" fmla="*/ 362 w 2182"/>
                <a:gd name="T5" fmla="*/ 1664 h 1868"/>
                <a:gd name="T6" fmla="*/ 286 w 2182"/>
                <a:gd name="T7" fmla="*/ 1690 h 1868"/>
                <a:gd name="T8" fmla="*/ 168 w 2182"/>
                <a:gd name="T9" fmla="*/ 1576 h 1868"/>
                <a:gd name="T10" fmla="*/ 220 w 2182"/>
                <a:gd name="T11" fmla="*/ 1468 h 1868"/>
                <a:gd name="T12" fmla="*/ 66 w 2182"/>
                <a:gd name="T13" fmla="*/ 1450 h 1868"/>
                <a:gd name="T14" fmla="*/ 20 w 2182"/>
                <a:gd name="T15" fmla="*/ 1304 h 1868"/>
                <a:gd name="T16" fmla="*/ 400 w 2182"/>
                <a:gd name="T17" fmla="*/ 1336 h 1868"/>
                <a:gd name="T18" fmla="*/ 594 w 2182"/>
                <a:gd name="T19" fmla="*/ 1418 h 1868"/>
                <a:gd name="T20" fmla="*/ 724 w 2182"/>
                <a:gd name="T21" fmla="*/ 1354 h 1868"/>
                <a:gd name="T22" fmla="*/ 828 w 2182"/>
                <a:gd name="T23" fmla="*/ 1308 h 1868"/>
                <a:gd name="T24" fmla="*/ 1006 w 2182"/>
                <a:gd name="T25" fmla="*/ 1300 h 1868"/>
                <a:gd name="T26" fmla="*/ 1170 w 2182"/>
                <a:gd name="T27" fmla="*/ 1170 h 1868"/>
                <a:gd name="T28" fmla="*/ 1178 w 2182"/>
                <a:gd name="T29" fmla="*/ 1032 h 1868"/>
                <a:gd name="T30" fmla="*/ 1260 w 2182"/>
                <a:gd name="T31" fmla="*/ 1006 h 1868"/>
                <a:gd name="T32" fmla="*/ 1410 w 2182"/>
                <a:gd name="T33" fmla="*/ 924 h 1868"/>
                <a:gd name="T34" fmla="*/ 1524 w 2182"/>
                <a:gd name="T35" fmla="*/ 876 h 1868"/>
                <a:gd name="T36" fmla="*/ 1632 w 2182"/>
                <a:gd name="T37" fmla="*/ 776 h 1868"/>
                <a:gd name="T38" fmla="*/ 1798 w 2182"/>
                <a:gd name="T39" fmla="*/ 740 h 1868"/>
                <a:gd name="T40" fmla="*/ 1712 w 2182"/>
                <a:gd name="T41" fmla="*/ 614 h 1868"/>
                <a:gd name="T42" fmla="*/ 1586 w 2182"/>
                <a:gd name="T43" fmla="*/ 646 h 1868"/>
                <a:gd name="T44" fmla="*/ 1456 w 2182"/>
                <a:gd name="T45" fmla="*/ 650 h 1868"/>
                <a:gd name="T46" fmla="*/ 1480 w 2182"/>
                <a:gd name="T47" fmla="*/ 512 h 1868"/>
                <a:gd name="T48" fmla="*/ 1602 w 2182"/>
                <a:gd name="T49" fmla="*/ 428 h 1868"/>
                <a:gd name="T50" fmla="*/ 1698 w 2182"/>
                <a:gd name="T51" fmla="*/ 250 h 1868"/>
                <a:gd name="T52" fmla="*/ 1738 w 2182"/>
                <a:gd name="T53" fmla="*/ 108 h 1868"/>
                <a:gd name="T54" fmla="*/ 1736 w 2182"/>
                <a:gd name="T55" fmla="*/ 20 h 1868"/>
                <a:gd name="T56" fmla="*/ 1800 w 2182"/>
                <a:gd name="T57" fmla="*/ 42 h 1868"/>
                <a:gd name="T58" fmla="*/ 1848 w 2182"/>
                <a:gd name="T59" fmla="*/ 80 h 1868"/>
                <a:gd name="T60" fmla="*/ 1926 w 2182"/>
                <a:gd name="T61" fmla="*/ 178 h 1868"/>
                <a:gd name="T62" fmla="*/ 2052 w 2182"/>
                <a:gd name="T63" fmla="*/ 152 h 1868"/>
                <a:gd name="T64" fmla="*/ 2136 w 2182"/>
                <a:gd name="T65" fmla="*/ 246 h 1868"/>
                <a:gd name="T66" fmla="*/ 2136 w 2182"/>
                <a:gd name="T67" fmla="*/ 440 h 1868"/>
                <a:gd name="T68" fmla="*/ 2118 w 2182"/>
                <a:gd name="T69" fmla="*/ 476 h 1868"/>
                <a:gd name="T70" fmla="*/ 2064 w 2182"/>
                <a:gd name="T71" fmla="*/ 514 h 1868"/>
                <a:gd name="T72" fmla="*/ 2020 w 2182"/>
                <a:gd name="T73" fmla="*/ 674 h 1868"/>
                <a:gd name="T74" fmla="*/ 2068 w 2182"/>
                <a:gd name="T75" fmla="*/ 716 h 1868"/>
                <a:gd name="T76" fmla="*/ 2026 w 2182"/>
                <a:gd name="T77" fmla="*/ 796 h 1868"/>
                <a:gd name="T78" fmla="*/ 1968 w 2182"/>
                <a:gd name="T79" fmla="*/ 828 h 1868"/>
                <a:gd name="T80" fmla="*/ 2054 w 2182"/>
                <a:gd name="T81" fmla="*/ 986 h 1868"/>
                <a:gd name="T82" fmla="*/ 2154 w 2182"/>
                <a:gd name="T83" fmla="*/ 1034 h 1868"/>
                <a:gd name="T84" fmla="*/ 2156 w 2182"/>
                <a:gd name="T85" fmla="*/ 1130 h 1868"/>
                <a:gd name="T86" fmla="*/ 2054 w 2182"/>
                <a:gd name="T87" fmla="*/ 1170 h 1868"/>
                <a:gd name="T88" fmla="*/ 1920 w 2182"/>
                <a:gd name="T89" fmla="*/ 1272 h 1868"/>
                <a:gd name="T90" fmla="*/ 1850 w 2182"/>
                <a:gd name="T91" fmla="*/ 1260 h 1868"/>
                <a:gd name="T92" fmla="*/ 1786 w 2182"/>
                <a:gd name="T93" fmla="*/ 1338 h 1868"/>
                <a:gd name="T94" fmla="*/ 1696 w 2182"/>
                <a:gd name="T95" fmla="*/ 1206 h 1868"/>
                <a:gd name="T96" fmla="*/ 1524 w 2182"/>
                <a:gd name="T97" fmla="*/ 1346 h 1868"/>
                <a:gd name="T98" fmla="*/ 1494 w 2182"/>
                <a:gd name="T99" fmla="*/ 1334 h 1868"/>
                <a:gd name="T100" fmla="*/ 1424 w 2182"/>
                <a:gd name="T101" fmla="*/ 1310 h 1868"/>
                <a:gd name="T102" fmla="*/ 1392 w 2182"/>
                <a:gd name="T103" fmla="*/ 1430 h 1868"/>
                <a:gd name="T104" fmla="*/ 1288 w 2182"/>
                <a:gd name="T105" fmla="*/ 1520 h 1868"/>
                <a:gd name="T106" fmla="*/ 1140 w 2182"/>
                <a:gd name="T107" fmla="*/ 1612 h 1868"/>
                <a:gd name="T108" fmla="*/ 1076 w 2182"/>
                <a:gd name="T109" fmla="*/ 1650 h 1868"/>
                <a:gd name="T110" fmla="*/ 988 w 2182"/>
                <a:gd name="T111" fmla="*/ 1790 h 1868"/>
                <a:gd name="T112" fmla="*/ 838 w 2182"/>
                <a:gd name="T113" fmla="*/ 1810 h 1868"/>
                <a:gd name="T114" fmla="*/ 814 w 2182"/>
                <a:gd name="T115" fmla="*/ 1666 h 1868"/>
                <a:gd name="T116" fmla="*/ 732 w 2182"/>
                <a:gd name="T117" fmla="*/ 1678 h 1868"/>
                <a:gd name="T118" fmla="*/ 662 w 2182"/>
                <a:gd name="T119" fmla="*/ 1816 h 1868"/>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2182" h="1868">
                  <a:moveTo>
                    <a:pt x="556" y="1868"/>
                  </a:moveTo>
                  <a:lnTo>
                    <a:pt x="556" y="1868"/>
                  </a:lnTo>
                  <a:lnTo>
                    <a:pt x="518" y="1832"/>
                  </a:lnTo>
                  <a:lnTo>
                    <a:pt x="498" y="1792"/>
                  </a:lnTo>
                  <a:lnTo>
                    <a:pt x="500" y="1764"/>
                  </a:lnTo>
                  <a:lnTo>
                    <a:pt x="502" y="1754"/>
                  </a:lnTo>
                  <a:lnTo>
                    <a:pt x="506" y="1744"/>
                  </a:lnTo>
                  <a:lnTo>
                    <a:pt x="512" y="1736"/>
                  </a:lnTo>
                  <a:lnTo>
                    <a:pt x="518" y="1728"/>
                  </a:lnTo>
                  <a:lnTo>
                    <a:pt x="528" y="1720"/>
                  </a:lnTo>
                  <a:lnTo>
                    <a:pt x="538" y="1714"/>
                  </a:lnTo>
                  <a:lnTo>
                    <a:pt x="556" y="1698"/>
                  </a:lnTo>
                  <a:lnTo>
                    <a:pt x="572" y="1674"/>
                  </a:lnTo>
                  <a:lnTo>
                    <a:pt x="570" y="1658"/>
                  </a:lnTo>
                  <a:lnTo>
                    <a:pt x="562" y="1646"/>
                  </a:lnTo>
                  <a:lnTo>
                    <a:pt x="556" y="1638"/>
                  </a:lnTo>
                  <a:lnTo>
                    <a:pt x="548" y="1634"/>
                  </a:lnTo>
                  <a:lnTo>
                    <a:pt x="542" y="1632"/>
                  </a:lnTo>
                  <a:lnTo>
                    <a:pt x="534" y="1630"/>
                  </a:lnTo>
                  <a:lnTo>
                    <a:pt x="526" y="1632"/>
                  </a:lnTo>
                  <a:lnTo>
                    <a:pt x="506" y="1638"/>
                  </a:lnTo>
                  <a:lnTo>
                    <a:pt x="482" y="1658"/>
                  </a:lnTo>
                  <a:lnTo>
                    <a:pt x="448" y="1674"/>
                  </a:lnTo>
                  <a:lnTo>
                    <a:pt x="442" y="1668"/>
                  </a:lnTo>
                  <a:lnTo>
                    <a:pt x="436" y="1664"/>
                  </a:lnTo>
                  <a:lnTo>
                    <a:pt x="426" y="1658"/>
                  </a:lnTo>
                  <a:lnTo>
                    <a:pt x="384" y="1658"/>
                  </a:lnTo>
                  <a:lnTo>
                    <a:pt x="370" y="1660"/>
                  </a:lnTo>
                  <a:lnTo>
                    <a:pt x="362" y="1664"/>
                  </a:lnTo>
                  <a:lnTo>
                    <a:pt x="356" y="1672"/>
                  </a:lnTo>
                  <a:lnTo>
                    <a:pt x="352" y="1682"/>
                  </a:lnTo>
                  <a:lnTo>
                    <a:pt x="350" y="1700"/>
                  </a:lnTo>
                  <a:lnTo>
                    <a:pt x="348" y="1722"/>
                  </a:lnTo>
                  <a:lnTo>
                    <a:pt x="342" y="1726"/>
                  </a:lnTo>
                  <a:lnTo>
                    <a:pt x="336" y="1726"/>
                  </a:lnTo>
                  <a:lnTo>
                    <a:pt x="330" y="1726"/>
                  </a:lnTo>
                  <a:lnTo>
                    <a:pt x="324" y="1724"/>
                  </a:lnTo>
                  <a:lnTo>
                    <a:pt x="314" y="1718"/>
                  </a:lnTo>
                  <a:lnTo>
                    <a:pt x="306" y="1716"/>
                  </a:lnTo>
                  <a:lnTo>
                    <a:pt x="286" y="1690"/>
                  </a:lnTo>
                  <a:lnTo>
                    <a:pt x="270" y="1674"/>
                  </a:lnTo>
                  <a:lnTo>
                    <a:pt x="262" y="1654"/>
                  </a:lnTo>
                  <a:lnTo>
                    <a:pt x="252" y="1638"/>
                  </a:lnTo>
                  <a:lnTo>
                    <a:pt x="248" y="1632"/>
                  </a:lnTo>
                  <a:lnTo>
                    <a:pt x="242" y="1626"/>
                  </a:lnTo>
                  <a:lnTo>
                    <a:pt x="234" y="1624"/>
                  </a:lnTo>
                  <a:lnTo>
                    <a:pt x="226" y="1620"/>
                  </a:lnTo>
                  <a:lnTo>
                    <a:pt x="190" y="1582"/>
                  </a:lnTo>
                  <a:lnTo>
                    <a:pt x="168" y="1576"/>
                  </a:lnTo>
                  <a:lnTo>
                    <a:pt x="170" y="1568"/>
                  </a:lnTo>
                  <a:lnTo>
                    <a:pt x="172" y="1560"/>
                  </a:lnTo>
                  <a:lnTo>
                    <a:pt x="178" y="1554"/>
                  </a:lnTo>
                  <a:lnTo>
                    <a:pt x="184" y="1548"/>
                  </a:lnTo>
                  <a:lnTo>
                    <a:pt x="198" y="1538"/>
                  </a:lnTo>
                  <a:lnTo>
                    <a:pt x="206" y="1532"/>
                  </a:lnTo>
                  <a:lnTo>
                    <a:pt x="212" y="1526"/>
                  </a:lnTo>
                  <a:lnTo>
                    <a:pt x="226" y="1496"/>
                  </a:lnTo>
                  <a:lnTo>
                    <a:pt x="226" y="1484"/>
                  </a:lnTo>
                  <a:lnTo>
                    <a:pt x="224" y="1474"/>
                  </a:lnTo>
                  <a:lnTo>
                    <a:pt x="220" y="1468"/>
                  </a:lnTo>
                  <a:lnTo>
                    <a:pt x="216" y="1464"/>
                  </a:lnTo>
                  <a:lnTo>
                    <a:pt x="182" y="1464"/>
                  </a:lnTo>
                  <a:lnTo>
                    <a:pt x="150" y="1468"/>
                  </a:lnTo>
                  <a:lnTo>
                    <a:pt x="120" y="1474"/>
                  </a:lnTo>
                  <a:lnTo>
                    <a:pt x="92" y="1484"/>
                  </a:lnTo>
                  <a:lnTo>
                    <a:pt x="84" y="1490"/>
                  </a:lnTo>
                  <a:lnTo>
                    <a:pt x="76" y="1492"/>
                  </a:lnTo>
                  <a:lnTo>
                    <a:pt x="70" y="1492"/>
                  </a:lnTo>
                  <a:lnTo>
                    <a:pt x="64" y="1492"/>
                  </a:lnTo>
                  <a:lnTo>
                    <a:pt x="66" y="1450"/>
                  </a:lnTo>
                  <a:lnTo>
                    <a:pt x="50" y="1428"/>
                  </a:lnTo>
                  <a:lnTo>
                    <a:pt x="14" y="1398"/>
                  </a:lnTo>
                  <a:lnTo>
                    <a:pt x="14" y="1386"/>
                  </a:lnTo>
                  <a:lnTo>
                    <a:pt x="18" y="1376"/>
                  </a:lnTo>
                  <a:lnTo>
                    <a:pt x="26" y="1358"/>
                  </a:lnTo>
                  <a:lnTo>
                    <a:pt x="24" y="1328"/>
                  </a:lnTo>
                  <a:lnTo>
                    <a:pt x="24" y="1316"/>
                  </a:lnTo>
                  <a:lnTo>
                    <a:pt x="20" y="1304"/>
                  </a:lnTo>
                  <a:lnTo>
                    <a:pt x="0" y="1278"/>
                  </a:lnTo>
                  <a:lnTo>
                    <a:pt x="0" y="1244"/>
                  </a:lnTo>
                  <a:lnTo>
                    <a:pt x="100" y="1268"/>
                  </a:lnTo>
                  <a:lnTo>
                    <a:pt x="274" y="1270"/>
                  </a:lnTo>
                  <a:lnTo>
                    <a:pt x="306" y="1278"/>
                  </a:lnTo>
                  <a:lnTo>
                    <a:pt x="326" y="1284"/>
                  </a:lnTo>
                  <a:lnTo>
                    <a:pt x="344" y="1290"/>
                  </a:lnTo>
                  <a:lnTo>
                    <a:pt x="400" y="1336"/>
                  </a:lnTo>
                  <a:lnTo>
                    <a:pt x="414" y="1342"/>
                  </a:lnTo>
                  <a:lnTo>
                    <a:pt x="466" y="1350"/>
                  </a:lnTo>
                  <a:lnTo>
                    <a:pt x="490" y="1366"/>
                  </a:lnTo>
                  <a:lnTo>
                    <a:pt x="556" y="1388"/>
                  </a:lnTo>
                  <a:lnTo>
                    <a:pt x="562" y="1392"/>
                  </a:lnTo>
                  <a:lnTo>
                    <a:pt x="568" y="1398"/>
                  </a:lnTo>
                  <a:lnTo>
                    <a:pt x="584" y="1412"/>
                  </a:lnTo>
                  <a:lnTo>
                    <a:pt x="594" y="1418"/>
                  </a:lnTo>
                  <a:lnTo>
                    <a:pt x="604" y="1420"/>
                  </a:lnTo>
                  <a:lnTo>
                    <a:pt x="614" y="1418"/>
                  </a:lnTo>
                  <a:lnTo>
                    <a:pt x="628" y="1412"/>
                  </a:lnTo>
                  <a:lnTo>
                    <a:pt x="632" y="1406"/>
                  </a:lnTo>
                  <a:lnTo>
                    <a:pt x="638" y="1400"/>
                  </a:lnTo>
                  <a:lnTo>
                    <a:pt x="650" y="1392"/>
                  </a:lnTo>
                  <a:lnTo>
                    <a:pt x="666" y="1386"/>
                  </a:lnTo>
                  <a:lnTo>
                    <a:pt x="680" y="1380"/>
                  </a:lnTo>
                  <a:lnTo>
                    <a:pt x="696" y="1368"/>
                  </a:lnTo>
                  <a:lnTo>
                    <a:pt x="708" y="1360"/>
                  </a:lnTo>
                  <a:lnTo>
                    <a:pt x="724" y="1354"/>
                  </a:lnTo>
                  <a:lnTo>
                    <a:pt x="746" y="1350"/>
                  </a:lnTo>
                  <a:lnTo>
                    <a:pt x="746" y="1346"/>
                  </a:lnTo>
                  <a:lnTo>
                    <a:pt x="750" y="1344"/>
                  </a:lnTo>
                  <a:lnTo>
                    <a:pt x="758" y="1340"/>
                  </a:lnTo>
                  <a:lnTo>
                    <a:pt x="768" y="1336"/>
                  </a:lnTo>
                  <a:lnTo>
                    <a:pt x="778" y="1332"/>
                  </a:lnTo>
                  <a:lnTo>
                    <a:pt x="784" y="1332"/>
                  </a:lnTo>
                  <a:lnTo>
                    <a:pt x="792" y="1328"/>
                  </a:lnTo>
                  <a:lnTo>
                    <a:pt x="806" y="1320"/>
                  </a:lnTo>
                  <a:lnTo>
                    <a:pt x="820" y="1310"/>
                  </a:lnTo>
                  <a:lnTo>
                    <a:pt x="828" y="1308"/>
                  </a:lnTo>
                  <a:lnTo>
                    <a:pt x="836" y="1306"/>
                  </a:lnTo>
                  <a:lnTo>
                    <a:pt x="848" y="1300"/>
                  </a:lnTo>
                  <a:lnTo>
                    <a:pt x="862" y="1296"/>
                  </a:lnTo>
                  <a:lnTo>
                    <a:pt x="876" y="1296"/>
                  </a:lnTo>
                  <a:lnTo>
                    <a:pt x="894" y="1296"/>
                  </a:lnTo>
                  <a:lnTo>
                    <a:pt x="918" y="1302"/>
                  </a:lnTo>
                  <a:lnTo>
                    <a:pt x="952" y="1306"/>
                  </a:lnTo>
                  <a:lnTo>
                    <a:pt x="970" y="1306"/>
                  </a:lnTo>
                  <a:lnTo>
                    <a:pt x="986" y="1306"/>
                  </a:lnTo>
                  <a:lnTo>
                    <a:pt x="1000" y="1302"/>
                  </a:lnTo>
                  <a:lnTo>
                    <a:pt x="1006" y="1300"/>
                  </a:lnTo>
                  <a:lnTo>
                    <a:pt x="1010" y="1296"/>
                  </a:lnTo>
                  <a:lnTo>
                    <a:pt x="1028" y="1294"/>
                  </a:lnTo>
                  <a:lnTo>
                    <a:pt x="1044" y="1286"/>
                  </a:lnTo>
                  <a:lnTo>
                    <a:pt x="1060" y="1278"/>
                  </a:lnTo>
                  <a:lnTo>
                    <a:pt x="1074" y="1266"/>
                  </a:lnTo>
                  <a:lnTo>
                    <a:pt x="1086" y="1254"/>
                  </a:lnTo>
                  <a:lnTo>
                    <a:pt x="1100" y="1240"/>
                  </a:lnTo>
                  <a:lnTo>
                    <a:pt x="1122" y="1212"/>
                  </a:lnTo>
                  <a:lnTo>
                    <a:pt x="1156" y="1182"/>
                  </a:lnTo>
                  <a:lnTo>
                    <a:pt x="1170" y="1170"/>
                  </a:lnTo>
                  <a:lnTo>
                    <a:pt x="1186" y="1158"/>
                  </a:lnTo>
                  <a:lnTo>
                    <a:pt x="1202" y="1150"/>
                  </a:lnTo>
                  <a:lnTo>
                    <a:pt x="1210" y="1146"/>
                  </a:lnTo>
                  <a:lnTo>
                    <a:pt x="1218" y="1138"/>
                  </a:lnTo>
                  <a:lnTo>
                    <a:pt x="1216" y="1112"/>
                  </a:lnTo>
                  <a:lnTo>
                    <a:pt x="1182" y="1080"/>
                  </a:lnTo>
                  <a:lnTo>
                    <a:pt x="1176" y="1058"/>
                  </a:lnTo>
                  <a:lnTo>
                    <a:pt x="1178" y="1032"/>
                  </a:lnTo>
                  <a:lnTo>
                    <a:pt x="1180" y="1020"/>
                  </a:lnTo>
                  <a:lnTo>
                    <a:pt x="1182" y="1010"/>
                  </a:lnTo>
                  <a:lnTo>
                    <a:pt x="1186" y="1002"/>
                  </a:lnTo>
                  <a:lnTo>
                    <a:pt x="1192" y="994"/>
                  </a:lnTo>
                  <a:lnTo>
                    <a:pt x="1200" y="986"/>
                  </a:lnTo>
                  <a:lnTo>
                    <a:pt x="1212" y="982"/>
                  </a:lnTo>
                  <a:lnTo>
                    <a:pt x="1214" y="978"/>
                  </a:lnTo>
                  <a:lnTo>
                    <a:pt x="1216" y="976"/>
                  </a:lnTo>
                  <a:lnTo>
                    <a:pt x="1220" y="978"/>
                  </a:lnTo>
                  <a:lnTo>
                    <a:pt x="1226" y="982"/>
                  </a:lnTo>
                  <a:lnTo>
                    <a:pt x="1260" y="1006"/>
                  </a:lnTo>
                  <a:lnTo>
                    <a:pt x="1286" y="1014"/>
                  </a:lnTo>
                  <a:lnTo>
                    <a:pt x="1314" y="1014"/>
                  </a:lnTo>
                  <a:lnTo>
                    <a:pt x="1326" y="1010"/>
                  </a:lnTo>
                  <a:lnTo>
                    <a:pt x="1336" y="1002"/>
                  </a:lnTo>
                  <a:lnTo>
                    <a:pt x="1348" y="992"/>
                  </a:lnTo>
                  <a:lnTo>
                    <a:pt x="1358" y="980"/>
                  </a:lnTo>
                  <a:lnTo>
                    <a:pt x="1380" y="956"/>
                  </a:lnTo>
                  <a:lnTo>
                    <a:pt x="1398" y="932"/>
                  </a:lnTo>
                  <a:lnTo>
                    <a:pt x="1404" y="928"/>
                  </a:lnTo>
                  <a:lnTo>
                    <a:pt x="1410" y="924"/>
                  </a:lnTo>
                  <a:lnTo>
                    <a:pt x="1416" y="924"/>
                  </a:lnTo>
                  <a:lnTo>
                    <a:pt x="1424" y="922"/>
                  </a:lnTo>
                  <a:lnTo>
                    <a:pt x="1438" y="924"/>
                  </a:lnTo>
                  <a:lnTo>
                    <a:pt x="1454" y="926"/>
                  </a:lnTo>
                  <a:lnTo>
                    <a:pt x="1464" y="918"/>
                  </a:lnTo>
                  <a:lnTo>
                    <a:pt x="1472" y="914"/>
                  </a:lnTo>
                  <a:lnTo>
                    <a:pt x="1492" y="906"/>
                  </a:lnTo>
                  <a:lnTo>
                    <a:pt x="1518" y="882"/>
                  </a:lnTo>
                  <a:lnTo>
                    <a:pt x="1522" y="880"/>
                  </a:lnTo>
                  <a:lnTo>
                    <a:pt x="1524" y="876"/>
                  </a:lnTo>
                  <a:lnTo>
                    <a:pt x="1530" y="866"/>
                  </a:lnTo>
                  <a:lnTo>
                    <a:pt x="1534" y="848"/>
                  </a:lnTo>
                  <a:lnTo>
                    <a:pt x="1540" y="832"/>
                  </a:lnTo>
                  <a:lnTo>
                    <a:pt x="1546" y="822"/>
                  </a:lnTo>
                  <a:lnTo>
                    <a:pt x="1554" y="816"/>
                  </a:lnTo>
                  <a:lnTo>
                    <a:pt x="1562" y="812"/>
                  </a:lnTo>
                  <a:lnTo>
                    <a:pt x="1580" y="806"/>
                  </a:lnTo>
                  <a:lnTo>
                    <a:pt x="1594" y="804"/>
                  </a:lnTo>
                  <a:lnTo>
                    <a:pt x="1610" y="798"/>
                  </a:lnTo>
                  <a:lnTo>
                    <a:pt x="1620" y="786"/>
                  </a:lnTo>
                  <a:lnTo>
                    <a:pt x="1632" y="776"/>
                  </a:lnTo>
                  <a:lnTo>
                    <a:pt x="1646" y="768"/>
                  </a:lnTo>
                  <a:lnTo>
                    <a:pt x="1660" y="760"/>
                  </a:lnTo>
                  <a:lnTo>
                    <a:pt x="1670" y="754"/>
                  </a:lnTo>
                  <a:lnTo>
                    <a:pt x="1680" y="752"/>
                  </a:lnTo>
                  <a:lnTo>
                    <a:pt x="1696" y="750"/>
                  </a:lnTo>
                  <a:lnTo>
                    <a:pt x="1712" y="750"/>
                  </a:lnTo>
                  <a:lnTo>
                    <a:pt x="1746" y="752"/>
                  </a:lnTo>
                  <a:lnTo>
                    <a:pt x="1776" y="756"/>
                  </a:lnTo>
                  <a:lnTo>
                    <a:pt x="1792" y="748"/>
                  </a:lnTo>
                  <a:lnTo>
                    <a:pt x="1798" y="740"/>
                  </a:lnTo>
                  <a:lnTo>
                    <a:pt x="1802" y="730"/>
                  </a:lnTo>
                  <a:lnTo>
                    <a:pt x="1804" y="720"/>
                  </a:lnTo>
                  <a:lnTo>
                    <a:pt x="1804" y="712"/>
                  </a:lnTo>
                  <a:lnTo>
                    <a:pt x="1802" y="702"/>
                  </a:lnTo>
                  <a:lnTo>
                    <a:pt x="1798" y="694"/>
                  </a:lnTo>
                  <a:lnTo>
                    <a:pt x="1790" y="680"/>
                  </a:lnTo>
                  <a:lnTo>
                    <a:pt x="1764" y="656"/>
                  </a:lnTo>
                  <a:lnTo>
                    <a:pt x="1718" y="628"/>
                  </a:lnTo>
                  <a:lnTo>
                    <a:pt x="1716" y="622"/>
                  </a:lnTo>
                  <a:lnTo>
                    <a:pt x="1712" y="614"/>
                  </a:lnTo>
                  <a:lnTo>
                    <a:pt x="1702" y="604"/>
                  </a:lnTo>
                  <a:lnTo>
                    <a:pt x="1688" y="590"/>
                  </a:lnTo>
                  <a:lnTo>
                    <a:pt x="1656" y="590"/>
                  </a:lnTo>
                  <a:lnTo>
                    <a:pt x="1640" y="608"/>
                  </a:lnTo>
                  <a:lnTo>
                    <a:pt x="1610" y="608"/>
                  </a:lnTo>
                  <a:lnTo>
                    <a:pt x="1604" y="644"/>
                  </a:lnTo>
                  <a:lnTo>
                    <a:pt x="1596" y="646"/>
                  </a:lnTo>
                  <a:lnTo>
                    <a:pt x="1586" y="646"/>
                  </a:lnTo>
                  <a:lnTo>
                    <a:pt x="1578" y="644"/>
                  </a:lnTo>
                  <a:lnTo>
                    <a:pt x="1570" y="642"/>
                  </a:lnTo>
                  <a:lnTo>
                    <a:pt x="1554" y="634"/>
                  </a:lnTo>
                  <a:lnTo>
                    <a:pt x="1544" y="630"/>
                  </a:lnTo>
                  <a:lnTo>
                    <a:pt x="1516" y="630"/>
                  </a:lnTo>
                  <a:lnTo>
                    <a:pt x="1504" y="634"/>
                  </a:lnTo>
                  <a:lnTo>
                    <a:pt x="1494" y="640"/>
                  </a:lnTo>
                  <a:lnTo>
                    <a:pt x="1476" y="654"/>
                  </a:lnTo>
                  <a:lnTo>
                    <a:pt x="1466" y="654"/>
                  </a:lnTo>
                  <a:lnTo>
                    <a:pt x="1456" y="650"/>
                  </a:lnTo>
                  <a:lnTo>
                    <a:pt x="1450" y="646"/>
                  </a:lnTo>
                  <a:lnTo>
                    <a:pt x="1446" y="640"/>
                  </a:lnTo>
                  <a:lnTo>
                    <a:pt x="1442" y="634"/>
                  </a:lnTo>
                  <a:lnTo>
                    <a:pt x="1440" y="628"/>
                  </a:lnTo>
                  <a:lnTo>
                    <a:pt x="1440" y="616"/>
                  </a:lnTo>
                  <a:lnTo>
                    <a:pt x="1470" y="588"/>
                  </a:lnTo>
                  <a:lnTo>
                    <a:pt x="1468" y="556"/>
                  </a:lnTo>
                  <a:lnTo>
                    <a:pt x="1470" y="544"/>
                  </a:lnTo>
                  <a:lnTo>
                    <a:pt x="1470" y="532"/>
                  </a:lnTo>
                  <a:lnTo>
                    <a:pt x="1480" y="512"/>
                  </a:lnTo>
                  <a:lnTo>
                    <a:pt x="1488" y="494"/>
                  </a:lnTo>
                  <a:lnTo>
                    <a:pt x="1488" y="472"/>
                  </a:lnTo>
                  <a:lnTo>
                    <a:pt x="1490" y="456"/>
                  </a:lnTo>
                  <a:lnTo>
                    <a:pt x="1494" y="440"/>
                  </a:lnTo>
                  <a:lnTo>
                    <a:pt x="1502" y="426"/>
                  </a:lnTo>
                  <a:lnTo>
                    <a:pt x="1522" y="426"/>
                  </a:lnTo>
                  <a:lnTo>
                    <a:pt x="1546" y="430"/>
                  </a:lnTo>
                  <a:lnTo>
                    <a:pt x="1574" y="432"/>
                  </a:lnTo>
                  <a:lnTo>
                    <a:pt x="1588" y="430"/>
                  </a:lnTo>
                  <a:lnTo>
                    <a:pt x="1602" y="428"/>
                  </a:lnTo>
                  <a:lnTo>
                    <a:pt x="1616" y="424"/>
                  </a:lnTo>
                  <a:lnTo>
                    <a:pt x="1628" y="416"/>
                  </a:lnTo>
                  <a:lnTo>
                    <a:pt x="1642" y="404"/>
                  </a:lnTo>
                  <a:lnTo>
                    <a:pt x="1658" y="390"/>
                  </a:lnTo>
                  <a:lnTo>
                    <a:pt x="1672" y="376"/>
                  </a:lnTo>
                  <a:lnTo>
                    <a:pt x="1684" y="362"/>
                  </a:lnTo>
                  <a:lnTo>
                    <a:pt x="1684" y="332"/>
                  </a:lnTo>
                  <a:lnTo>
                    <a:pt x="1686" y="296"/>
                  </a:lnTo>
                  <a:lnTo>
                    <a:pt x="1688" y="278"/>
                  </a:lnTo>
                  <a:lnTo>
                    <a:pt x="1692" y="262"/>
                  </a:lnTo>
                  <a:lnTo>
                    <a:pt x="1698" y="250"/>
                  </a:lnTo>
                  <a:lnTo>
                    <a:pt x="1702" y="246"/>
                  </a:lnTo>
                  <a:lnTo>
                    <a:pt x="1708" y="242"/>
                  </a:lnTo>
                  <a:lnTo>
                    <a:pt x="1714" y="232"/>
                  </a:lnTo>
                  <a:lnTo>
                    <a:pt x="1720" y="220"/>
                  </a:lnTo>
                  <a:lnTo>
                    <a:pt x="1724" y="198"/>
                  </a:lnTo>
                  <a:lnTo>
                    <a:pt x="1730" y="176"/>
                  </a:lnTo>
                  <a:lnTo>
                    <a:pt x="1736" y="166"/>
                  </a:lnTo>
                  <a:lnTo>
                    <a:pt x="1742" y="158"/>
                  </a:lnTo>
                  <a:lnTo>
                    <a:pt x="1742" y="116"/>
                  </a:lnTo>
                  <a:lnTo>
                    <a:pt x="1738" y="108"/>
                  </a:lnTo>
                  <a:lnTo>
                    <a:pt x="1716" y="82"/>
                  </a:lnTo>
                  <a:lnTo>
                    <a:pt x="1696" y="72"/>
                  </a:lnTo>
                  <a:lnTo>
                    <a:pt x="1696" y="62"/>
                  </a:lnTo>
                  <a:lnTo>
                    <a:pt x="1698" y="54"/>
                  </a:lnTo>
                  <a:lnTo>
                    <a:pt x="1702" y="46"/>
                  </a:lnTo>
                  <a:lnTo>
                    <a:pt x="1706" y="40"/>
                  </a:lnTo>
                  <a:lnTo>
                    <a:pt x="1712" y="34"/>
                  </a:lnTo>
                  <a:lnTo>
                    <a:pt x="1720" y="28"/>
                  </a:lnTo>
                  <a:lnTo>
                    <a:pt x="1736" y="20"/>
                  </a:lnTo>
                  <a:lnTo>
                    <a:pt x="1744" y="20"/>
                  </a:lnTo>
                  <a:lnTo>
                    <a:pt x="1750" y="16"/>
                  </a:lnTo>
                  <a:lnTo>
                    <a:pt x="1764" y="10"/>
                  </a:lnTo>
                  <a:lnTo>
                    <a:pt x="1778" y="4"/>
                  </a:lnTo>
                  <a:lnTo>
                    <a:pt x="1784" y="2"/>
                  </a:lnTo>
                  <a:lnTo>
                    <a:pt x="1794" y="0"/>
                  </a:lnTo>
                  <a:lnTo>
                    <a:pt x="1794" y="6"/>
                  </a:lnTo>
                  <a:lnTo>
                    <a:pt x="1796" y="8"/>
                  </a:lnTo>
                  <a:lnTo>
                    <a:pt x="1804" y="16"/>
                  </a:lnTo>
                  <a:lnTo>
                    <a:pt x="1800" y="42"/>
                  </a:lnTo>
                  <a:lnTo>
                    <a:pt x="1792" y="52"/>
                  </a:lnTo>
                  <a:lnTo>
                    <a:pt x="1786" y="58"/>
                  </a:lnTo>
                  <a:lnTo>
                    <a:pt x="1782" y="66"/>
                  </a:lnTo>
                  <a:lnTo>
                    <a:pt x="1780" y="78"/>
                  </a:lnTo>
                  <a:lnTo>
                    <a:pt x="1804" y="96"/>
                  </a:lnTo>
                  <a:lnTo>
                    <a:pt x="1810" y="104"/>
                  </a:lnTo>
                  <a:lnTo>
                    <a:pt x="1816" y="110"/>
                  </a:lnTo>
                  <a:lnTo>
                    <a:pt x="1826" y="114"/>
                  </a:lnTo>
                  <a:lnTo>
                    <a:pt x="1842" y="116"/>
                  </a:lnTo>
                  <a:lnTo>
                    <a:pt x="1848" y="80"/>
                  </a:lnTo>
                  <a:lnTo>
                    <a:pt x="1856" y="80"/>
                  </a:lnTo>
                  <a:lnTo>
                    <a:pt x="1866" y="80"/>
                  </a:lnTo>
                  <a:lnTo>
                    <a:pt x="1878" y="84"/>
                  </a:lnTo>
                  <a:lnTo>
                    <a:pt x="1892" y="92"/>
                  </a:lnTo>
                  <a:lnTo>
                    <a:pt x="1900" y="104"/>
                  </a:lnTo>
                  <a:lnTo>
                    <a:pt x="1904" y="122"/>
                  </a:lnTo>
                  <a:lnTo>
                    <a:pt x="1908" y="140"/>
                  </a:lnTo>
                  <a:lnTo>
                    <a:pt x="1914" y="160"/>
                  </a:lnTo>
                  <a:lnTo>
                    <a:pt x="1920" y="168"/>
                  </a:lnTo>
                  <a:lnTo>
                    <a:pt x="1926" y="178"/>
                  </a:lnTo>
                  <a:lnTo>
                    <a:pt x="1938" y="184"/>
                  </a:lnTo>
                  <a:lnTo>
                    <a:pt x="1968" y="182"/>
                  </a:lnTo>
                  <a:lnTo>
                    <a:pt x="1978" y="178"/>
                  </a:lnTo>
                  <a:lnTo>
                    <a:pt x="1988" y="174"/>
                  </a:lnTo>
                  <a:lnTo>
                    <a:pt x="2010" y="172"/>
                  </a:lnTo>
                  <a:lnTo>
                    <a:pt x="2022" y="168"/>
                  </a:lnTo>
                  <a:lnTo>
                    <a:pt x="2032" y="166"/>
                  </a:lnTo>
                  <a:lnTo>
                    <a:pt x="2042" y="160"/>
                  </a:lnTo>
                  <a:lnTo>
                    <a:pt x="2052" y="152"/>
                  </a:lnTo>
                  <a:lnTo>
                    <a:pt x="2060" y="138"/>
                  </a:lnTo>
                  <a:lnTo>
                    <a:pt x="2068" y="128"/>
                  </a:lnTo>
                  <a:lnTo>
                    <a:pt x="2076" y="122"/>
                  </a:lnTo>
                  <a:lnTo>
                    <a:pt x="2084" y="118"/>
                  </a:lnTo>
                  <a:lnTo>
                    <a:pt x="2094" y="120"/>
                  </a:lnTo>
                  <a:lnTo>
                    <a:pt x="2104" y="124"/>
                  </a:lnTo>
                  <a:lnTo>
                    <a:pt x="2114" y="132"/>
                  </a:lnTo>
                  <a:lnTo>
                    <a:pt x="2126" y="146"/>
                  </a:lnTo>
                  <a:lnTo>
                    <a:pt x="2146" y="200"/>
                  </a:lnTo>
                  <a:lnTo>
                    <a:pt x="2142" y="220"/>
                  </a:lnTo>
                  <a:lnTo>
                    <a:pt x="2136" y="246"/>
                  </a:lnTo>
                  <a:lnTo>
                    <a:pt x="2128" y="274"/>
                  </a:lnTo>
                  <a:lnTo>
                    <a:pt x="2118" y="296"/>
                  </a:lnTo>
                  <a:lnTo>
                    <a:pt x="2118" y="320"/>
                  </a:lnTo>
                  <a:lnTo>
                    <a:pt x="2142" y="366"/>
                  </a:lnTo>
                  <a:lnTo>
                    <a:pt x="2140" y="374"/>
                  </a:lnTo>
                  <a:lnTo>
                    <a:pt x="2138" y="384"/>
                  </a:lnTo>
                  <a:lnTo>
                    <a:pt x="2130" y="406"/>
                  </a:lnTo>
                  <a:lnTo>
                    <a:pt x="2128" y="418"/>
                  </a:lnTo>
                  <a:lnTo>
                    <a:pt x="2130" y="428"/>
                  </a:lnTo>
                  <a:lnTo>
                    <a:pt x="2136" y="440"/>
                  </a:lnTo>
                  <a:lnTo>
                    <a:pt x="2140" y="444"/>
                  </a:lnTo>
                  <a:lnTo>
                    <a:pt x="2148" y="450"/>
                  </a:lnTo>
                  <a:lnTo>
                    <a:pt x="2150" y="462"/>
                  </a:lnTo>
                  <a:lnTo>
                    <a:pt x="2150" y="476"/>
                  </a:lnTo>
                  <a:lnTo>
                    <a:pt x="2148" y="510"/>
                  </a:lnTo>
                  <a:lnTo>
                    <a:pt x="2126" y="514"/>
                  </a:lnTo>
                  <a:lnTo>
                    <a:pt x="2122" y="508"/>
                  </a:lnTo>
                  <a:lnTo>
                    <a:pt x="2118" y="502"/>
                  </a:lnTo>
                  <a:lnTo>
                    <a:pt x="2116" y="492"/>
                  </a:lnTo>
                  <a:lnTo>
                    <a:pt x="2118" y="476"/>
                  </a:lnTo>
                  <a:lnTo>
                    <a:pt x="2114" y="466"/>
                  </a:lnTo>
                  <a:lnTo>
                    <a:pt x="2108" y="458"/>
                  </a:lnTo>
                  <a:lnTo>
                    <a:pt x="2094" y="460"/>
                  </a:lnTo>
                  <a:lnTo>
                    <a:pt x="2086" y="462"/>
                  </a:lnTo>
                  <a:lnTo>
                    <a:pt x="2084" y="466"/>
                  </a:lnTo>
                  <a:lnTo>
                    <a:pt x="2082" y="470"/>
                  </a:lnTo>
                  <a:lnTo>
                    <a:pt x="2084" y="484"/>
                  </a:lnTo>
                  <a:lnTo>
                    <a:pt x="2082" y="492"/>
                  </a:lnTo>
                  <a:lnTo>
                    <a:pt x="2078" y="500"/>
                  </a:lnTo>
                  <a:lnTo>
                    <a:pt x="2064" y="514"/>
                  </a:lnTo>
                  <a:lnTo>
                    <a:pt x="2054" y="528"/>
                  </a:lnTo>
                  <a:lnTo>
                    <a:pt x="2046" y="544"/>
                  </a:lnTo>
                  <a:lnTo>
                    <a:pt x="2042" y="564"/>
                  </a:lnTo>
                  <a:lnTo>
                    <a:pt x="2034" y="576"/>
                  </a:lnTo>
                  <a:lnTo>
                    <a:pt x="2024" y="586"/>
                  </a:lnTo>
                  <a:lnTo>
                    <a:pt x="2012" y="598"/>
                  </a:lnTo>
                  <a:lnTo>
                    <a:pt x="2002" y="606"/>
                  </a:lnTo>
                  <a:lnTo>
                    <a:pt x="2000" y="642"/>
                  </a:lnTo>
                  <a:lnTo>
                    <a:pt x="2008" y="654"/>
                  </a:lnTo>
                  <a:lnTo>
                    <a:pt x="2020" y="674"/>
                  </a:lnTo>
                  <a:lnTo>
                    <a:pt x="2054" y="694"/>
                  </a:lnTo>
                  <a:lnTo>
                    <a:pt x="2078" y="692"/>
                  </a:lnTo>
                  <a:lnTo>
                    <a:pt x="2094" y="668"/>
                  </a:lnTo>
                  <a:lnTo>
                    <a:pt x="2100" y="680"/>
                  </a:lnTo>
                  <a:lnTo>
                    <a:pt x="2104" y="690"/>
                  </a:lnTo>
                  <a:lnTo>
                    <a:pt x="2106" y="702"/>
                  </a:lnTo>
                  <a:lnTo>
                    <a:pt x="2086" y="708"/>
                  </a:lnTo>
                  <a:lnTo>
                    <a:pt x="2068" y="716"/>
                  </a:lnTo>
                  <a:lnTo>
                    <a:pt x="2068" y="724"/>
                  </a:lnTo>
                  <a:lnTo>
                    <a:pt x="2070" y="732"/>
                  </a:lnTo>
                  <a:lnTo>
                    <a:pt x="2070" y="738"/>
                  </a:lnTo>
                  <a:lnTo>
                    <a:pt x="2074" y="742"/>
                  </a:lnTo>
                  <a:lnTo>
                    <a:pt x="2078" y="748"/>
                  </a:lnTo>
                  <a:lnTo>
                    <a:pt x="2084" y="750"/>
                  </a:lnTo>
                  <a:lnTo>
                    <a:pt x="2064" y="778"/>
                  </a:lnTo>
                  <a:lnTo>
                    <a:pt x="2052" y="790"/>
                  </a:lnTo>
                  <a:lnTo>
                    <a:pt x="2040" y="800"/>
                  </a:lnTo>
                  <a:lnTo>
                    <a:pt x="2026" y="796"/>
                  </a:lnTo>
                  <a:lnTo>
                    <a:pt x="1986" y="770"/>
                  </a:lnTo>
                  <a:lnTo>
                    <a:pt x="1968" y="770"/>
                  </a:lnTo>
                  <a:lnTo>
                    <a:pt x="1960" y="780"/>
                  </a:lnTo>
                  <a:lnTo>
                    <a:pt x="1958" y="786"/>
                  </a:lnTo>
                  <a:lnTo>
                    <a:pt x="1956" y="792"/>
                  </a:lnTo>
                  <a:lnTo>
                    <a:pt x="1958" y="818"/>
                  </a:lnTo>
                  <a:lnTo>
                    <a:pt x="1962" y="824"/>
                  </a:lnTo>
                  <a:lnTo>
                    <a:pt x="1968" y="828"/>
                  </a:lnTo>
                  <a:lnTo>
                    <a:pt x="1982" y="838"/>
                  </a:lnTo>
                  <a:lnTo>
                    <a:pt x="2000" y="852"/>
                  </a:lnTo>
                  <a:lnTo>
                    <a:pt x="2008" y="860"/>
                  </a:lnTo>
                  <a:lnTo>
                    <a:pt x="2016" y="870"/>
                  </a:lnTo>
                  <a:lnTo>
                    <a:pt x="2016" y="908"/>
                  </a:lnTo>
                  <a:lnTo>
                    <a:pt x="2024" y="920"/>
                  </a:lnTo>
                  <a:lnTo>
                    <a:pt x="2032" y="938"/>
                  </a:lnTo>
                  <a:lnTo>
                    <a:pt x="2046" y="976"/>
                  </a:lnTo>
                  <a:lnTo>
                    <a:pt x="2054" y="986"/>
                  </a:lnTo>
                  <a:lnTo>
                    <a:pt x="2070" y="986"/>
                  </a:lnTo>
                  <a:lnTo>
                    <a:pt x="2084" y="958"/>
                  </a:lnTo>
                  <a:lnTo>
                    <a:pt x="2110" y="940"/>
                  </a:lnTo>
                  <a:lnTo>
                    <a:pt x="2124" y="962"/>
                  </a:lnTo>
                  <a:lnTo>
                    <a:pt x="2134" y="976"/>
                  </a:lnTo>
                  <a:lnTo>
                    <a:pt x="2142" y="994"/>
                  </a:lnTo>
                  <a:lnTo>
                    <a:pt x="2144" y="1010"/>
                  </a:lnTo>
                  <a:lnTo>
                    <a:pt x="2150" y="1026"/>
                  </a:lnTo>
                  <a:lnTo>
                    <a:pt x="2154" y="1034"/>
                  </a:lnTo>
                  <a:lnTo>
                    <a:pt x="2160" y="1040"/>
                  </a:lnTo>
                  <a:lnTo>
                    <a:pt x="2168" y="1048"/>
                  </a:lnTo>
                  <a:lnTo>
                    <a:pt x="2178" y="1054"/>
                  </a:lnTo>
                  <a:lnTo>
                    <a:pt x="2182" y="1062"/>
                  </a:lnTo>
                  <a:lnTo>
                    <a:pt x="2180" y="1074"/>
                  </a:lnTo>
                  <a:lnTo>
                    <a:pt x="2180" y="1088"/>
                  </a:lnTo>
                  <a:lnTo>
                    <a:pt x="2180" y="1120"/>
                  </a:lnTo>
                  <a:lnTo>
                    <a:pt x="2168" y="1132"/>
                  </a:lnTo>
                  <a:lnTo>
                    <a:pt x="2156" y="1130"/>
                  </a:lnTo>
                  <a:lnTo>
                    <a:pt x="2150" y="1126"/>
                  </a:lnTo>
                  <a:lnTo>
                    <a:pt x="2138" y="1120"/>
                  </a:lnTo>
                  <a:lnTo>
                    <a:pt x="2108" y="1122"/>
                  </a:lnTo>
                  <a:lnTo>
                    <a:pt x="2096" y="1124"/>
                  </a:lnTo>
                  <a:lnTo>
                    <a:pt x="2088" y="1128"/>
                  </a:lnTo>
                  <a:lnTo>
                    <a:pt x="2080" y="1134"/>
                  </a:lnTo>
                  <a:lnTo>
                    <a:pt x="2074" y="1140"/>
                  </a:lnTo>
                  <a:lnTo>
                    <a:pt x="2062" y="1162"/>
                  </a:lnTo>
                  <a:lnTo>
                    <a:pt x="2058" y="1166"/>
                  </a:lnTo>
                  <a:lnTo>
                    <a:pt x="2054" y="1170"/>
                  </a:lnTo>
                  <a:lnTo>
                    <a:pt x="2052" y="1176"/>
                  </a:lnTo>
                  <a:lnTo>
                    <a:pt x="2046" y="1182"/>
                  </a:lnTo>
                  <a:lnTo>
                    <a:pt x="2028" y="1196"/>
                  </a:lnTo>
                  <a:lnTo>
                    <a:pt x="1994" y="1218"/>
                  </a:lnTo>
                  <a:lnTo>
                    <a:pt x="1988" y="1228"/>
                  </a:lnTo>
                  <a:lnTo>
                    <a:pt x="1974" y="1238"/>
                  </a:lnTo>
                  <a:lnTo>
                    <a:pt x="1948" y="1256"/>
                  </a:lnTo>
                  <a:lnTo>
                    <a:pt x="1938" y="1268"/>
                  </a:lnTo>
                  <a:lnTo>
                    <a:pt x="1920" y="1272"/>
                  </a:lnTo>
                  <a:lnTo>
                    <a:pt x="1902" y="1254"/>
                  </a:lnTo>
                  <a:lnTo>
                    <a:pt x="1894" y="1236"/>
                  </a:lnTo>
                  <a:lnTo>
                    <a:pt x="1890" y="1230"/>
                  </a:lnTo>
                  <a:lnTo>
                    <a:pt x="1884" y="1226"/>
                  </a:lnTo>
                  <a:lnTo>
                    <a:pt x="1880" y="1222"/>
                  </a:lnTo>
                  <a:lnTo>
                    <a:pt x="1874" y="1222"/>
                  </a:lnTo>
                  <a:lnTo>
                    <a:pt x="1860" y="1220"/>
                  </a:lnTo>
                  <a:lnTo>
                    <a:pt x="1856" y="1228"/>
                  </a:lnTo>
                  <a:lnTo>
                    <a:pt x="1854" y="1238"/>
                  </a:lnTo>
                  <a:lnTo>
                    <a:pt x="1852" y="1248"/>
                  </a:lnTo>
                  <a:lnTo>
                    <a:pt x="1850" y="1260"/>
                  </a:lnTo>
                  <a:lnTo>
                    <a:pt x="1852" y="1270"/>
                  </a:lnTo>
                  <a:lnTo>
                    <a:pt x="1854" y="1282"/>
                  </a:lnTo>
                  <a:lnTo>
                    <a:pt x="1860" y="1292"/>
                  </a:lnTo>
                  <a:lnTo>
                    <a:pt x="1868" y="1302"/>
                  </a:lnTo>
                  <a:lnTo>
                    <a:pt x="1872" y="1344"/>
                  </a:lnTo>
                  <a:lnTo>
                    <a:pt x="1846" y="1346"/>
                  </a:lnTo>
                  <a:lnTo>
                    <a:pt x="1824" y="1348"/>
                  </a:lnTo>
                  <a:lnTo>
                    <a:pt x="1812" y="1346"/>
                  </a:lnTo>
                  <a:lnTo>
                    <a:pt x="1802" y="1344"/>
                  </a:lnTo>
                  <a:lnTo>
                    <a:pt x="1794" y="1342"/>
                  </a:lnTo>
                  <a:lnTo>
                    <a:pt x="1786" y="1338"/>
                  </a:lnTo>
                  <a:lnTo>
                    <a:pt x="1782" y="1316"/>
                  </a:lnTo>
                  <a:lnTo>
                    <a:pt x="1776" y="1302"/>
                  </a:lnTo>
                  <a:lnTo>
                    <a:pt x="1768" y="1292"/>
                  </a:lnTo>
                  <a:lnTo>
                    <a:pt x="1758" y="1280"/>
                  </a:lnTo>
                  <a:lnTo>
                    <a:pt x="1732" y="1222"/>
                  </a:lnTo>
                  <a:lnTo>
                    <a:pt x="1720" y="1210"/>
                  </a:lnTo>
                  <a:lnTo>
                    <a:pt x="1712" y="1206"/>
                  </a:lnTo>
                  <a:lnTo>
                    <a:pt x="1706" y="1206"/>
                  </a:lnTo>
                  <a:lnTo>
                    <a:pt x="1696" y="1206"/>
                  </a:lnTo>
                  <a:lnTo>
                    <a:pt x="1684" y="1216"/>
                  </a:lnTo>
                  <a:lnTo>
                    <a:pt x="1670" y="1226"/>
                  </a:lnTo>
                  <a:lnTo>
                    <a:pt x="1658" y="1234"/>
                  </a:lnTo>
                  <a:lnTo>
                    <a:pt x="1646" y="1244"/>
                  </a:lnTo>
                  <a:lnTo>
                    <a:pt x="1642" y="1256"/>
                  </a:lnTo>
                  <a:lnTo>
                    <a:pt x="1640" y="1270"/>
                  </a:lnTo>
                  <a:lnTo>
                    <a:pt x="1640" y="1288"/>
                  </a:lnTo>
                  <a:lnTo>
                    <a:pt x="1644" y="1306"/>
                  </a:lnTo>
                  <a:lnTo>
                    <a:pt x="1580" y="1312"/>
                  </a:lnTo>
                  <a:lnTo>
                    <a:pt x="1524" y="1346"/>
                  </a:lnTo>
                  <a:lnTo>
                    <a:pt x="1516" y="1362"/>
                  </a:lnTo>
                  <a:lnTo>
                    <a:pt x="1510" y="1368"/>
                  </a:lnTo>
                  <a:lnTo>
                    <a:pt x="1508" y="1370"/>
                  </a:lnTo>
                  <a:lnTo>
                    <a:pt x="1504" y="1370"/>
                  </a:lnTo>
                  <a:lnTo>
                    <a:pt x="1492" y="1362"/>
                  </a:lnTo>
                  <a:lnTo>
                    <a:pt x="1486" y="1356"/>
                  </a:lnTo>
                  <a:lnTo>
                    <a:pt x="1484" y="1348"/>
                  </a:lnTo>
                  <a:lnTo>
                    <a:pt x="1482" y="1342"/>
                  </a:lnTo>
                  <a:lnTo>
                    <a:pt x="1494" y="1334"/>
                  </a:lnTo>
                  <a:lnTo>
                    <a:pt x="1492" y="1322"/>
                  </a:lnTo>
                  <a:lnTo>
                    <a:pt x="1490" y="1312"/>
                  </a:lnTo>
                  <a:lnTo>
                    <a:pt x="1486" y="1304"/>
                  </a:lnTo>
                  <a:lnTo>
                    <a:pt x="1480" y="1298"/>
                  </a:lnTo>
                  <a:lnTo>
                    <a:pt x="1474" y="1292"/>
                  </a:lnTo>
                  <a:lnTo>
                    <a:pt x="1466" y="1288"/>
                  </a:lnTo>
                  <a:lnTo>
                    <a:pt x="1458" y="1286"/>
                  </a:lnTo>
                  <a:lnTo>
                    <a:pt x="1450" y="1286"/>
                  </a:lnTo>
                  <a:lnTo>
                    <a:pt x="1440" y="1290"/>
                  </a:lnTo>
                  <a:lnTo>
                    <a:pt x="1434" y="1296"/>
                  </a:lnTo>
                  <a:lnTo>
                    <a:pt x="1428" y="1302"/>
                  </a:lnTo>
                  <a:lnTo>
                    <a:pt x="1424" y="1310"/>
                  </a:lnTo>
                  <a:lnTo>
                    <a:pt x="1424" y="1318"/>
                  </a:lnTo>
                  <a:lnTo>
                    <a:pt x="1424" y="1328"/>
                  </a:lnTo>
                  <a:lnTo>
                    <a:pt x="1428" y="1352"/>
                  </a:lnTo>
                  <a:lnTo>
                    <a:pt x="1408" y="1356"/>
                  </a:lnTo>
                  <a:lnTo>
                    <a:pt x="1404" y="1362"/>
                  </a:lnTo>
                  <a:lnTo>
                    <a:pt x="1402" y="1370"/>
                  </a:lnTo>
                  <a:lnTo>
                    <a:pt x="1392" y="1374"/>
                  </a:lnTo>
                  <a:lnTo>
                    <a:pt x="1392" y="1430"/>
                  </a:lnTo>
                  <a:lnTo>
                    <a:pt x="1412" y="1454"/>
                  </a:lnTo>
                  <a:lnTo>
                    <a:pt x="1412" y="1472"/>
                  </a:lnTo>
                  <a:lnTo>
                    <a:pt x="1402" y="1490"/>
                  </a:lnTo>
                  <a:lnTo>
                    <a:pt x="1380" y="1504"/>
                  </a:lnTo>
                  <a:lnTo>
                    <a:pt x="1356" y="1510"/>
                  </a:lnTo>
                  <a:lnTo>
                    <a:pt x="1336" y="1514"/>
                  </a:lnTo>
                  <a:lnTo>
                    <a:pt x="1314" y="1514"/>
                  </a:lnTo>
                  <a:lnTo>
                    <a:pt x="1298" y="1516"/>
                  </a:lnTo>
                  <a:lnTo>
                    <a:pt x="1288" y="1520"/>
                  </a:lnTo>
                  <a:lnTo>
                    <a:pt x="1280" y="1526"/>
                  </a:lnTo>
                  <a:lnTo>
                    <a:pt x="1270" y="1534"/>
                  </a:lnTo>
                  <a:lnTo>
                    <a:pt x="1256" y="1546"/>
                  </a:lnTo>
                  <a:lnTo>
                    <a:pt x="1244" y="1566"/>
                  </a:lnTo>
                  <a:lnTo>
                    <a:pt x="1228" y="1586"/>
                  </a:lnTo>
                  <a:lnTo>
                    <a:pt x="1192" y="1626"/>
                  </a:lnTo>
                  <a:lnTo>
                    <a:pt x="1168" y="1610"/>
                  </a:lnTo>
                  <a:lnTo>
                    <a:pt x="1140" y="1612"/>
                  </a:lnTo>
                  <a:lnTo>
                    <a:pt x="1136" y="1626"/>
                  </a:lnTo>
                  <a:lnTo>
                    <a:pt x="1132" y="1632"/>
                  </a:lnTo>
                  <a:lnTo>
                    <a:pt x="1128" y="1636"/>
                  </a:lnTo>
                  <a:lnTo>
                    <a:pt x="1124" y="1630"/>
                  </a:lnTo>
                  <a:lnTo>
                    <a:pt x="1118" y="1626"/>
                  </a:lnTo>
                  <a:lnTo>
                    <a:pt x="1108" y="1622"/>
                  </a:lnTo>
                  <a:lnTo>
                    <a:pt x="1100" y="1622"/>
                  </a:lnTo>
                  <a:lnTo>
                    <a:pt x="1092" y="1622"/>
                  </a:lnTo>
                  <a:lnTo>
                    <a:pt x="1088" y="1632"/>
                  </a:lnTo>
                  <a:lnTo>
                    <a:pt x="1082" y="1640"/>
                  </a:lnTo>
                  <a:lnTo>
                    <a:pt x="1076" y="1650"/>
                  </a:lnTo>
                  <a:lnTo>
                    <a:pt x="1066" y="1658"/>
                  </a:lnTo>
                  <a:lnTo>
                    <a:pt x="1056" y="1664"/>
                  </a:lnTo>
                  <a:lnTo>
                    <a:pt x="1046" y="1674"/>
                  </a:lnTo>
                  <a:lnTo>
                    <a:pt x="1038" y="1684"/>
                  </a:lnTo>
                  <a:lnTo>
                    <a:pt x="1030" y="1696"/>
                  </a:lnTo>
                  <a:lnTo>
                    <a:pt x="1014" y="1718"/>
                  </a:lnTo>
                  <a:lnTo>
                    <a:pt x="1004" y="1728"/>
                  </a:lnTo>
                  <a:lnTo>
                    <a:pt x="994" y="1736"/>
                  </a:lnTo>
                  <a:lnTo>
                    <a:pt x="990" y="1748"/>
                  </a:lnTo>
                  <a:lnTo>
                    <a:pt x="988" y="1760"/>
                  </a:lnTo>
                  <a:lnTo>
                    <a:pt x="988" y="1790"/>
                  </a:lnTo>
                  <a:lnTo>
                    <a:pt x="988" y="1798"/>
                  </a:lnTo>
                  <a:lnTo>
                    <a:pt x="988" y="1812"/>
                  </a:lnTo>
                  <a:lnTo>
                    <a:pt x="982" y="1836"/>
                  </a:lnTo>
                  <a:lnTo>
                    <a:pt x="976" y="1840"/>
                  </a:lnTo>
                  <a:lnTo>
                    <a:pt x="946" y="1838"/>
                  </a:lnTo>
                  <a:lnTo>
                    <a:pt x="920" y="1834"/>
                  </a:lnTo>
                  <a:lnTo>
                    <a:pt x="870" y="1826"/>
                  </a:lnTo>
                  <a:lnTo>
                    <a:pt x="838" y="1810"/>
                  </a:lnTo>
                  <a:lnTo>
                    <a:pt x="820" y="1790"/>
                  </a:lnTo>
                  <a:lnTo>
                    <a:pt x="784" y="1782"/>
                  </a:lnTo>
                  <a:lnTo>
                    <a:pt x="784" y="1752"/>
                  </a:lnTo>
                  <a:lnTo>
                    <a:pt x="796" y="1734"/>
                  </a:lnTo>
                  <a:lnTo>
                    <a:pt x="808" y="1716"/>
                  </a:lnTo>
                  <a:lnTo>
                    <a:pt x="816" y="1696"/>
                  </a:lnTo>
                  <a:lnTo>
                    <a:pt x="818" y="1686"/>
                  </a:lnTo>
                  <a:lnTo>
                    <a:pt x="818" y="1676"/>
                  </a:lnTo>
                  <a:lnTo>
                    <a:pt x="814" y="1666"/>
                  </a:lnTo>
                  <a:lnTo>
                    <a:pt x="810" y="1660"/>
                  </a:lnTo>
                  <a:lnTo>
                    <a:pt x="804" y="1656"/>
                  </a:lnTo>
                  <a:lnTo>
                    <a:pt x="798" y="1652"/>
                  </a:lnTo>
                  <a:lnTo>
                    <a:pt x="784" y="1652"/>
                  </a:lnTo>
                  <a:lnTo>
                    <a:pt x="772" y="1652"/>
                  </a:lnTo>
                  <a:lnTo>
                    <a:pt x="764" y="1656"/>
                  </a:lnTo>
                  <a:lnTo>
                    <a:pt x="758" y="1660"/>
                  </a:lnTo>
                  <a:lnTo>
                    <a:pt x="740" y="1662"/>
                  </a:lnTo>
                  <a:lnTo>
                    <a:pt x="734" y="1664"/>
                  </a:lnTo>
                  <a:lnTo>
                    <a:pt x="732" y="1668"/>
                  </a:lnTo>
                  <a:lnTo>
                    <a:pt x="732" y="1678"/>
                  </a:lnTo>
                  <a:lnTo>
                    <a:pt x="730" y="1700"/>
                  </a:lnTo>
                  <a:lnTo>
                    <a:pt x="722" y="1708"/>
                  </a:lnTo>
                  <a:lnTo>
                    <a:pt x="718" y="1720"/>
                  </a:lnTo>
                  <a:lnTo>
                    <a:pt x="698" y="1756"/>
                  </a:lnTo>
                  <a:lnTo>
                    <a:pt x="700" y="1796"/>
                  </a:lnTo>
                  <a:lnTo>
                    <a:pt x="688" y="1810"/>
                  </a:lnTo>
                  <a:lnTo>
                    <a:pt x="672" y="1814"/>
                  </a:lnTo>
                  <a:lnTo>
                    <a:pt x="662" y="1816"/>
                  </a:lnTo>
                  <a:lnTo>
                    <a:pt x="654" y="1822"/>
                  </a:lnTo>
                  <a:lnTo>
                    <a:pt x="644" y="1830"/>
                  </a:lnTo>
                  <a:lnTo>
                    <a:pt x="618" y="1836"/>
                  </a:lnTo>
                  <a:lnTo>
                    <a:pt x="590" y="1842"/>
                  </a:lnTo>
                  <a:lnTo>
                    <a:pt x="580" y="1850"/>
                  </a:lnTo>
                  <a:lnTo>
                    <a:pt x="572" y="1856"/>
                  </a:lnTo>
                  <a:lnTo>
                    <a:pt x="566" y="1864"/>
                  </a:lnTo>
                  <a:lnTo>
                    <a:pt x="556" y="1868"/>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32" name="Freeform 35"/>
            <p:cNvSpPr/>
            <p:nvPr/>
          </p:nvSpPr>
          <p:spPr bwMode="auto">
            <a:xfrm>
              <a:off x="6347654" y="2599777"/>
              <a:ext cx="367234" cy="418531"/>
            </a:xfrm>
            <a:custGeom>
              <a:avLst/>
              <a:gdLst>
                <a:gd name="T0" fmla="*/ 196 w 232"/>
                <a:gd name="T1" fmla="*/ 264 h 264"/>
                <a:gd name="T2" fmla="*/ 170 w 232"/>
                <a:gd name="T3" fmla="*/ 248 h 264"/>
                <a:gd name="T4" fmla="*/ 158 w 232"/>
                <a:gd name="T5" fmla="*/ 238 h 264"/>
                <a:gd name="T6" fmla="*/ 148 w 232"/>
                <a:gd name="T7" fmla="*/ 218 h 264"/>
                <a:gd name="T8" fmla="*/ 144 w 232"/>
                <a:gd name="T9" fmla="*/ 186 h 264"/>
                <a:gd name="T10" fmla="*/ 140 w 232"/>
                <a:gd name="T11" fmla="*/ 178 h 264"/>
                <a:gd name="T12" fmla="*/ 136 w 232"/>
                <a:gd name="T13" fmla="*/ 166 h 264"/>
                <a:gd name="T14" fmla="*/ 116 w 232"/>
                <a:gd name="T15" fmla="*/ 148 h 264"/>
                <a:gd name="T16" fmla="*/ 100 w 232"/>
                <a:gd name="T17" fmla="*/ 140 h 264"/>
                <a:gd name="T18" fmla="*/ 82 w 232"/>
                <a:gd name="T19" fmla="*/ 140 h 264"/>
                <a:gd name="T20" fmla="*/ 62 w 232"/>
                <a:gd name="T21" fmla="*/ 144 h 264"/>
                <a:gd name="T22" fmla="*/ 50 w 232"/>
                <a:gd name="T23" fmla="*/ 158 h 264"/>
                <a:gd name="T24" fmla="*/ 0 w 232"/>
                <a:gd name="T25" fmla="*/ 160 h 264"/>
                <a:gd name="T26" fmla="*/ 0 w 232"/>
                <a:gd name="T27" fmla="*/ 146 h 264"/>
                <a:gd name="T28" fmla="*/ 2 w 232"/>
                <a:gd name="T29" fmla="*/ 130 h 264"/>
                <a:gd name="T30" fmla="*/ 10 w 232"/>
                <a:gd name="T31" fmla="*/ 124 h 264"/>
                <a:gd name="T32" fmla="*/ 18 w 232"/>
                <a:gd name="T33" fmla="*/ 122 h 264"/>
                <a:gd name="T34" fmla="*/ 40 w 232"/>
                <a:gd name="T35" fmla="*/ 104 h 264"/>
                <a:gd name="T36" fmla="*/ 44 w 232"/>
                <a:gd name="T37" fmla="*/ 88 h 264"/>
                <a:gd name="T38" fmla="*/ 42 w 232"/>
                <a:gd name="T39" fmla="*/ 76 h 264"/>
                <a:gd name="T40" fmla="*/ 34 w 232"/>
                <a:gd name="T41" fmla="*/ 60 h 264"/>
                <a:gd name="T42" fmla="*/ 34 w 232"/>
                <a:gd name="T43" fmla="*/ 56 h 264"/>
                <a:gd name="T44" fmla="*/ 70 w 232"/>
                <a:gd name="T45" fmla="*/ 32 h 264"/>
                <a:gd name="T46" fmla="*/ 82 w 232"/>
                <a:gd name="T47" fmla="*/ 22 h 264"/>
                <a:gd name="T48" fmla="*/ 86 w 232"/>
                <a:gd name="T49" fmla="*/ 6 h 264"/>
                <a:gd name="T50" fmla="*/ 100 w 232"/>
                <a:gd name="T51" fmla="*/ 0 h 264"/>
                <a:gd name="T52" fmla="*/ 118 w 232"/>
                <a:gd name="T53" fmla="*/ 16 h 264"/>
                <a:gd name="T54" fmla="*/ 154 w 232"/>
                <a:gd name="T55" fmla="*/ 20 h 264"/>
                <a:gd name="T56" fmla="*/ 150 w 232"/>
                <a:gd name="T57" fmla="*/ 32 h 264"/>
                <a:gd name="T58" fmla="*/ 150 w 232"/>
                <a:gd name="T59" fmla="*/ 74 h 264"/>
                <a:gd name="T60" fmla="*/ 156 w 232"/>
                <a:gd name="T61" fmla="*/ 94 h 264"/>
                <a:gd name="T62" fmla="*/ 174 w 232"/>
                <a:gd name="T63" fmla="*/ 96 h 264"/>
                <a:gd name="T64" fmla="*/ 186 w 232"/>
                <a:gd name="T65" fmla="*/ 104 h 264"/>
                <a:gd name="T66" fmla="*/ 184 w 232"/>
                <a:gd name="T67" fmla="*/ 124 h 264"/>
                <a:gd name="T68" fmla="*/ 186 w 232"/>
                <a:gd name="T69" fmla="*/ 140 h 264"/>
                <a:gd name="T70" fmla="*/ 194 w 232"/>
                <a:gd name="T71" fmla="*/ 154 h 264"/>
                <a:gd name="T72" fmla="*/ 212 w 232"/>
                <a:gd name="T73" fmla="*/ 170 h 264"/>
                <a:gd name="T74" fmla="*/ 232 w 232"/>
                <a:gd name="T75" fmla="*/ 196 h 264"/>
                <a:gd name="T76" fmla="*/ 208 w 232"/>
                <a:gd name="T77" fmla="*/ 208 h 264"/>
                <a:gd name="T78" fmla="*/ 194 w 232"/>
                <a:gd name="T79" fmla="*/ 224 h 264"/>
                <a:gd name="T80" fmla="*/ 196 w 232"/>
                <a:gd name="T81" fmla="*/ 264 h 264"/>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232" h="264">
                  <a:moveTo>
                    <a:pt x="196" y="264"/>
                  </a:moveTo>
                  <a:lnTo>
                    <a:pt x="196" y="264"/>
                  </a:lnTo>
                  <a:lnTo>
                    <a:pt x="182" y="256"/>
                  </a:lnTo>
                  <a:lnTo>
                    <a:pt x="170" y="248"/>
                  </a:lnTo>
                  <a:lnTo>
                    <a:pt x="158" y="238"/>
                  </a:lnTo>
                  <a:lnTo>
                    <a:pt x="152" y="228"/>
                  </a:lnTo>
                  <a:lnTo>
                    <a:pt x="148" y="218"/>
                  </a:lnTo>
                  <a:lnTo>
                    <a:pt x="146" y="202"/>
                  </a:lnTo>
                  <a:lnTo>
                    <a:pt x="144" y="186"/>
                  </a:lnTo>
                  <a:lnTo>
                    <a:pt x="142" y="182"/>
                  </a:lnTo>
                  <a:lnTo>
                    <a:pt x="140" y="178"/>
                  </a:lnTo>
                  <a:lnTo>
                    <a:pt x="136" y="166"/>
                  </a:lnTo>
                  <a:lnTo>
                    <a:pt x="116" y="148"/>
                  </a:lnTo>
                  <a:lnTo>
                    <a:pt x="108" y="144"/>
                  </a:lnTo>
                  <a:lnTo>
                    <a:pt x="100" y="140"/>
                  </a:lnTo>
                  <a:lnTo>
                    <a:pt x="92" y="138"/>
                  </a:lnTo>
                  <a:lnTo>
                    <a:pt x="82" y="140"/>
                  </a:lnTo>
                  <a:lnTo>
                    <a:pt x="62" y="144"/>
                  </a:lnTo>
                  <a:lnTo>
                    <a:pt x="56" y="152"/>
                  </a:lnTo>
                  <a:lnTo>
                    <a:pt x="50" y="158"/>
                  </a:lnTo>
                  <a:lnTo>
                    <a:pt x="0" y="160"/>
                  </a:lnTo>
                  <a:lnTo>
                    <a:pt x="0" y="146"/>
                  </a:lnTo>
                  <a:lnTo>
                    <a:pt x="2" y="134"/>
                  </a:lnTo>
                  <a:lnTo>
                    <a:pt x="2" y="130"/>
                  </a:lnTo>
                  <a:lnTo>
                    <a:pt x="6" y="126"/>
                  </a:lnTo>
                  <a:lnTo>
                    <a:pt x="10" y="124"/>
                  </a:lnTo>
                  <a:lnTo>
                    <a:pt x="18" y="122"/>
                  </a:lnTo>
                  <a:lnTo>
                    <a:pt x="40" y="104"/>
                  </a:lnTo>
                  <a:lnTo>
                    <a:pt x="42" y="96"/>
                  </a:lnTo>
                  <a:lnTo>
                    <a:pt x="44" y="88"/>
                  </a:lnTo>
                  <a:lnTo>
                    <a:pt x="44" y="82"/>
                  </a:lnTo>
                  <a:lnTo>
                    <a:pt x="42" y="76"/>
                  </a:lnTo>
                  <a:lnTo>
                    <a:pt x="36" y="66"/>
                  </a:lnTo>
                  <a:lnTo>
                    <a:pt x="34" y="60"/>
                  </a:lnTo>
                  <a:lnTo>
                    <a:pt x="34" y="56"/>
                  </a:lnTo>
                  <a:lnTo>
                    <a:pt x="58" y="42"/>
                  </a:lnTo>
                  <a:lnTo>
                    <a:pt x="70" y="32"/>
                  </a:lnTo>
                  <a:lnTo>
                    <a:pt x="82" y="22"/>
                  </a:lnTo>
                  <a:lnTo>
                    <a:pt x="84" y="12"/>
                  </a:lnTo>
                  <a:lnTo>
                    <a:pt x="86" y="6"/>
                  </a:lnTo>
                  <a:lnTo>
                    <a:pt x="90" y="2"/>
                  </a:lnTo>
                  <a:lnTo>
                    <a:pt x="100" y="0"/>
                  </a:lnTo>
                  <a:lnTo>
                    <a:pt x="118" y="16"/>
                  </a:lnTo>
                  <a:lnTo>
                    <a:pt x="154" y="20"/>
                  </a:lnTo>
                  <a:lnTo>
                    <a:pt x="150" y="32"/>
                  </a:lnTo>
                  <a:lnTo>
                    <a:pt x="148" y="52"/>
                  </a:lnTo>
                  <a:lnTo>
                    <a:pt x="150" y="74"/>
                  </a:lnTo>
                  <a:lnTo>
                    <a:pt x="152" y="84"/>
                  </a:lnTo>
                  <a:lnTo>
                    <a:pt x="156" y="94"/>
                  </a:lnTo>
                  <a:lnTo>
                    <a:pt x="174" y="96"/>
                  </a:lnTo>
                  <a:lnTo>
                    <a:pt x="186" y="104"/>
                  </a:lnTo>
                  <a:lnTo>
                    <a:pt x="184" y="124"/>
                  </a:lnTo>
                  <a:lnTo>
                    <a:pt x="184" y="132"/>
                  </a:lnTo>
                  <a:lnTo>
                    <a:pt x="186" y="140"/>
                  </a:lnTo>
                  <a:lnTo>
                    <a:pt x="188" y="146"/>
                  </a:lnTo>
                  <a:lnTo>
                    <a:pt x="194" y="154"/>
                  </a:lnTo>
                  <a:lnTo>
                    <a:pt x="200" y="162"/>
                  </a:lnTo>
                  <a:lnTo>
                    <a:pt x="212" y="170"/>
                  </a:lnTo>
                  <a:lnTo>
                    <a:pt x="232" y="196"/>
                  </a:lnTo>
                  <a:lnTo>
                    <a:pt x="208" y="208"/>
                  </a:lnTo>
                  <a:lnTo>
                    <a:pt x="200" y="214"/>
                  </a:lnTo>
                  <a:lnTo>
                    <a:pt x="194" y="224"/>
                  </a:lnTo>
                  <a:lnTo>
                    <a:pt x="196" y="264"/>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33" name="Freeform 37"/>
            <p:cNvSpPr/>
            <p:nvPr/>
          </p:nvSpPr>
          <p:spPr bwMode="auto">
            <a:xfrm>
              <a:off x="7003815" y="1552097"/>
              <a:ext cx="1331221" cy="845164"/>
            </a:xfrm>
            <a:custGeom>
              <a:avLst/>
              <a:gdLst>
                <a:gd name="T0" fmla="*/ 410 w 838"/>
                <a:gd name="T1" fmla="*/ 492 h 532"/>
                <a:gd name="T2" fmla="*/ 402 w 838"/>
                <a:gd name="T3" fmla="*/ 438 h 532"/>
                <a:gd name="T4" fmla="*/ 376 w 838"/>
                <a:gd name="T5" fmla="*/ 398 h 532"/>
                <a:gd name="T6" fmla="*/ 346 w 838"/>
                <a:gd name="T7" fmla="*/ 366 h 532"/>
                <a:gd name="T8" fmla="*/ 324 w 838"/>
                <a:gd name="T9" fmla="*/ 314 h 532"/>
                <a:gd name="T10" fmla="*/ 300 w 838"/>
                <a:gd name="T11" fmla="*/ 346 h 532"/>
                <a:gd name="T12" fmla="*/ 258 w 838"/>
                <a:gd name="T13" fmla="*/ 308 h 532"/>
                <a:gd name="T14" fmla="*/ 206 w 838"/>
                <a:gd name="T15" fmla="*/ 288 h 532"/>
                <a:gd name="T16" fmla="*/ 186 w 838"/>
                <a:gd name="T17" fmla="*/ 240 h 532"/>
                <a:gd name="T18" fmla="*/ 152 w 838"/>
                <a:gd name="T19" fmla="*/ 174 h 532"/>
                <a:gd name="T20" fmla="*/ 112 w 838"/>
                <a:gd name="T21" fmla="*/ 200 h 532"/>
                <a:gd name="T22" fmla="*/ 80 w 838"/>
                <a:gd name="T23" fmla="*/ 200 h 532"/>
                <a:gd name="T24" fmla="*/ 60 w 838"/>
                <a:gd name="T25" fmla="*/ 152 h 532"/>
                <a:gd name="T26" fmla="*/ 36 w 838"/>
                <a:gd name="T27" fmla="*/ 88 h 532"/>
                <a:gd name="T28" fmla="*/ 0 w 838"/>
                <a:gd name="T29" fmla="*/ 58 h 532"/>
                <a:gd name="T30" fmla="*/ 14 w 838"/>
                <a:gd name="T31" fmla="*/ 30 h 532"/>
                <a:gd name="T32" fmla="*/ 68 w 838"/>
                <a:gd name="T33" fmla="*/ 60 h 532"/>
                <a:gd name="T34" fmla="*/ 108 w 838"/>
                <a:gd name="T35" fmla="*/ 32 h 532"/>
                <a:gd name="T36" fmla="*/ 138 w 838"/>
                <a:gd name="T37" fmla="*/ 0 h 532"/>
                <a:gd name="T38" fmla="*/ 166 w 838"/>
                <a:gd name="T39" fmla="*/ 22 h 532"/>
                <a:gd name="T40" fmla="*/ 198 w 838"/>
                <a:gd name="T41" fmla="*/ 68 h 532"/>
                <a:gd name="T42" fmla="*/ 294 w 838"/>
                <a:gd name="T43" fmla="*/ 66 h 532"/>
                <a:gd name="T44" fmla="*/ 350 w 838"/>
                <a:gd name="T45" fmla="*/ 30 h 532"/>
                <a:gd name="T46" fmla="*/ 358 w 838"/>
                <a:gd name="T47" fmla="*/ 80 h 532"/>
                <a:gd name="T48" fmla="*/ 398 w 838"/>
                <a:gd name="T49" fmla="*/ 78 h 532"/>
                <a:gd name="T50" fmla="*/ 422 w 838"/>
                <a:gd name="T51" fmla="*/ 76 h 532"/>
                <a:gd name="T52" fmla="*/ 470 w 838"/>
                <a:gd name="T53" fmla="*/ 110 h 532"/>
                <a:gd name="T54" fmla="*/ 518 w 838"/>
                <a:gd name="T55" fmla="*/ 166 h 532"/>
                <a:gd name="T56" fmla="*/ 546 w 838"/>
                <a:gd name="T57" fmla="*/ 134 h 532"/>
                <a:gd name="T58" fmla="*/ 572 w 838"/>
                <a:gd name="T59" fmla="*/ 140 h 532"/>
                <a:gd name="T60" fmla="*/ 606 w 838"/>
                <a:gd name="T61" fmla="*/ 184 h 532"/>
                <a:gd name="T62" fmla="*/ 664 w 838"/>
                <a:gd name="T63" fmla="*/ 204 h 532"/>
                <a:gd name="T64" fmla="*/ 684 w 838"/>
                <a:gd name="T65" fmla="*/ 186 h 532"/>
                <a:gd name="T66" fmla="*/ 684 w 838"/>
                <a:gd name="T67" fmla="*/ 168 h 532"/>
                <a:gd name="T68" fmla="*/ 724 w 838"/>
                <a:gd name="T69" fmla="*/ 146 h 532"/>
                <a:gd name="T70" fmla="*/ 742 w 838"/>
                <a:gd name="T71" fmla="*/ 132 h 532"/>
                <a:gd name="T72" fmla="*/ 756 w 838"/>
                <a:gd name="T73" fmla="*/ 154 h 532"/>
                <a:gd name="T74" fmla="*/ 806 w 838"/>
                <a:gd name="T75" fmla="*/ 188 h 532"/>
                <a:gd name="T76" fmla="*/ 838 w 838"/>
                <a:gd name="T77" fmla="*/ 228 h 532"/>
                <a:gd name="T78" fmla="*/ 818 w 838"/>
                <a:gd name="T79" fmla="*/ 272 h 532"/>
                <a:gd name="T80" fmla="*/ 802 w 838"/>
                <a:gd name="T81" fmla="*/ 308 h 532"/>
                <a:gd name="T82" fmla="*/ 778 w 838"/>
                <a:gd name="T83" fmla="*/ 300 h 532"/>
                <a:gd name="T84" fmla="*/ 770 w 838"/>
                <a:gd name="T85" fmla="*/ 258 h 532"/>
                <a:gd name="T86" fmla="*/ 744 w 838"/>
                <a:gd name="T87" fmla="*/ 242 h 532"/>
                <a:gd name="T88" fmla="*/ 716 w 838"/>
                <a:gd name="T89" fmla="*/ 282 h 532"/>
                <a:gd name="T90" fmla="*/ 686 w 838"/>
                <a:gd name="T91" fmla="*/ 346 h 532"/>
                <a:gd name="T92" fmla="*/ 632 w 838"/>
                <a:gd name="T93" fmla="*/ 368 h 532"/>
                <a:gd name="T94" fmla="*/ 618 w 838"/>
                <a:gd name="T95" fmla="*/ 410 h 532"/>
                <a:gd name="T96" fmla="*/ 638 w 838"/>
                <a:gd name="T97" fmla="*/ 444 h 532"/>
                <a:gd name="T98" fmla="*/ 588 w 838"/>
                <a:gd name="T99" fmla="*/ 456 h 532"/>
                <a:gd name="T100" fmla="*/ 540 w 838"/>
                <a:gd name="T101" fmla="*/ 438 h 532"/>
                <a:gd name="T102" fmla="*/ 502 w 838"/>
                <a:gd name="T103" fmla="*/ 456 h 532"/>
                <a:gd name="T104" fmla="*/ 476 w 838"/>
                <a:gd name="T105" fmla="*/ 530 h 532"/>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838" h="532">
                  <a:moveTo>
                    <a:pt x="464" y="532"/>
                  </a:moveTo>
                  <a:lnTo>
                    <a:pt x="464" y="532"/>
                  </a:lnTo>
                  <a:lnTo>
                    <a:pt x="452" y="520"/>
                  </a:lnTo>
                  <a:lnTo>
                    <a:pt x="436" y="508"/>
                  </a:lnTo>
                  <a:lnTo>
                    <a:pt x="410" y="492"/>
                  </a:lnTo>
                  <a:lnTo>
                    <a:pt x="402" y="482"/>
                  </a:lnTo>
                  <a:lnTo>
                    <a:pt x="404" y="450"/>
                  </a:lnTo>
                  <a:lnTo>
                    <a:pt x="402" y="438"/>
                  </a:lnTo>
                  <a:lnTo>
                    <a:pt x="398" y="426"/>
                  </a:lnTo>
                  <a:lnTo>
                    <a:pt x="388" y="416"/>
                  </a:lnTo>
                  <a:lnTo>
                    <a:pt x="382" y="410"/>
                  </a:lnTo>
                  <a:lnTo>
                    <a:pt x="376" y="398"/>
                  </a:lnTo>
                  <a:lnTo>
                    <a:pt x="348" y="368"/>
                  </a:lnTo>
                  <a:lnTo>
                    <a:pt x="346" y="366"/>
                  </a:lnTo>
                  <a:lnTo>
                    <a:pt x="344" y="326"/>
                  </a:lnTo>
                  <a:lnTo>
                    <a:pt x="336" y="318"/>
                  </a:lnTo>
                  <a:lnTo>
                    <a:pt x="330" y="314"/>
                  </a:lnTo>
                  <a:lnTo>
                    <a:pt x="324" y="314"/>
                  </a:lnTo>
                  <a:lnTo>
                    <a:pt x="318" y="314"/>
                  </a:lnTo>
                  <a:lnTo>
                    <a:pt x="312" y="322"/>
                  </a:lnTo>
                  <a:lnTo>
                    <a:pt x="308" y="328"/>
                  </a:lnTo>
                  <a:lnTo>
                    <a:pt x="300" y="346"/>
                  </a:lnTo>
                  <a:lnTo>
                    <a:pt x="296" y="346"/>
                  </a:lnTo>
                  <a:lnTo>
                    <a:pt x="270" y="320"/>
                  </a:lnTo>
                  <a:lnTo>
                    <a:pt x="258" y="308"/>
                  </a:lnTo>
                  <a:lnTo>
                    <a:pt x="246" y="300"/>
                  </a:lnTo>
                  <a:lnTo>
                    <a:pt x="228" y="296"/>
                  </a:lnTo>
                  <a:lnTo>
                    <a:pt x="216" y="292"/>
                  </a:lnTo>
                  <a:lnTo>
                    <a:pt x="206" y="288"/>
                  </a:lnTo>
                  <a:lnTo>
                    <a:pt x="200" y="280"/>
                  </a:lnTo>
                  <a:lnTo>
                    <a:pt x="194" y="274"/>
                  </a:lnTo>
                  <a:lnTo>
                    <a:pt x="192" y="264"/>
                  </a:lnTo>
                  <a:lnTo>
                    <a:pt x="186" y="240"/>
                  </a:lnTo>
                  <a:lnTo>
                    <a:pt x="180" y="224"/>
                  </a:lnTo>
                  <a:lnTo>
                    <a:pt x="170" y="210"/>
                  </a:lnTo>
                  <a:lnTo>
                    <a:pt x="156" y="190"/>
                  </a:lnTo>
                  <a:lnTo>
                    <a:pt x="152" y="174"/>
                  </a:lnTo>
                  <a:lnTo>
                    <a:pt x="144" y="172"/>
                  </a:lnTo>
                  <a:lnTo>
                    <a:pt x="112" y="200"/>
                  </a:lnTo>
                  <a:lnTo>
                    <a:pt x="98" y="226"/>
                  </a:lnTo>
                  <a:lnTo>
                    <a:pt x="90" y="220"/>
                  </a:lnTo>
                  <a:lnTo>
                    <a:pt x="86" y="214"/>
                  </a:lnTo>
                  <a:lnTo>
                    <a:pt x="80" y="200"/>
                  </a:lnTo>
                  <a:lnTo>
                    <a:pt x="76" y="186"/>
                  </a:lnTo>
                  <a:lnTo>
                    <a:pt x="74" y="182"/>
                  </a:lnTo>
                  <a:lnTo>
                    <a:pt x="72" y="178"/>
                  </a:lnTo>
                  <a:lnTo>
                    <a:pt x="60" y="152"/>
                  </a:lnTo>
                  <a:lnTo>
                    <a:pt x="60" y="116"/>
                  </a:lnTo>
                  <a:lnTo>
                    <a:pt x="48" y="100"/>
                  </a:lnTo>
                  <a:lnTo>
                    <a:pt x="36" y="88"/>
                  </a:lnTo>
                  <a:lnTo>
                    <a:pt x="12" y="68"/>
                  </a:lnTo>
                  <a:lnTo>
                    <a:pt x="6" y="66"/>
                  </a:lnTo>
                  <a:lnTo>
                    <a:pt x="2" y="64"/>
                  </a:lnTo>
                  <a:lnTo>
                    <a:pt x="0" y="58"/>
                  </a:lnTo>
                  <a:lnTo>
                    <a:pt x="0" y="52"/>
                  </a:lnTo>
                  <a:lnTo>
                    <a:pt x="4" y="38"/>
                  </a:lnTo>
                  <a:lnTo>
                    <a:pt x="8" y="32"/>
                  </a:lnTo>
                  <a:lnTo>
                    <a:pt x="14" y="30"/>
                  </a:lnTo>
                  <a:lnTo>
                    <a:pt x="28" y="40"/>
                  </a:lnTo>
                  <a:lnTo>
                    <a:pt x="42" y="50"/>
                  </a:lnTo>
                  <a:lnTo>
                    <a:pt x="58" y="56"/>
                  </a:lnTo>
                  <a:lnTo>
                    <a:pt x="68" y="60"/>
                  </a:lnTo>
                  <a:lnTo>
                    <a:pt x="78" y="60"/>
                  </a:lnTo>
                  <a:lnTo>
                    <a:pt x="88" y="52"/>
                  </a:lnTo>
                  <a:lnTo>
                    <a:pt x="98" y="42"/>
                  </a:lnTo>
                  <a:lnTo>
                    <a:pt x="108" y="32"/>
                  </a:lnTo>
                  <a:lnTo>
                    <a:pt x="118" y="24"/>
                  </a:lnTo>
                  <a:lnTo>
                    <a:pt x="128" y="8"/>
                  </a:lnTo>
                  <a:lnTo>
                    <a:pt x="134" y="4"/>
                  </a:lnTo>
                  <a:lnTo>
                    <a:pt x="138" y="0"/>
                  </a:lnTo>
                  <a:lnTo>
                    <a:pt x="144" y="0"/>
                  </a:lnTo>
                  <a:lnTo>
                    <a:pt x="152" y="4"/>
                  </a:lnTo>
                  <a:lnTo>
                    <a:pt x="158" y="10"/>
                  </a:lnTo>
                  <a:lnTo>
                    <a:pt x="166" y="22"/>
                  </a:lnTo>
                  <a:lnTo>
                    <a:pt x="168" y="32"/>
                  </a:lnTo>
                  <a:lnTo>
                    <a:pt x="172" y="42"/>
                  </a:lnTo>
                  <a:lnTo>
                    <a:pt x="180" y="52"/>
                  </a:lnTo>
                  <a:lnTo>
                    <a:pt x="188" y="60"/>
                  </a:lnTo>
                  <a:lnTo>
                    <a:pt x="198" y="68"/>
                  </a:lnTo>
                  <a:lnTo>
                    <a:pt x="210" y="74"/>
                  </a:lnTo>
                  <a:lnTo>
                    <a:pt x="224" y="78"/>
                  </a:lnTo>
                  <a:lnTo>
                    <a:pt x="238" y="82"/>
                  </a:lnTo>
                  <a:lnTo>
                    <a:pt x="294" y="66"/>
                  </a:lnTo>
                  <a:lnTo>
                    <a:pt x="340" y="26"/>
                  </a:lnTo>
                  <a:lnTo>
                    <a:pt x="350" y="30"/>
                  </a:lnTo>
                  <a:lnTo>
                    <a:pt x="348" y="46"/>
                  </a:lnTo>
                  <a:lnTo>
                    <a:pt x="348" y="54"/>
                  </a:lnTo>
                  <a:lnTo>
                    <a:pt x="348" y="64"/>
                  </a:lnTo>
                  <a:lnTo>
                    <a:pt x="352" y="72"/>
                  </a:lnTo>
                  <a:lnTo>
                    <a:pt x="358" y="80"/>
                  </a:lnTo>
                  <a:lnTo>
                    <a:pt x="366" y="84"/>
                  </a:lnTo>
                  <a:lnTo>
                    <a:pt x="380" y="86"/>
                  </a:lnTo>
                  <a:lnTo>
                    <a:pt x="388" y="82"/>
                  </a:lnTo>
                  <a:lnTo>
                    <a:pt x="398" y="78"/>
                  </a:lnTo>
                  <a:lnTo>
                    <a:pt x="404" y="74"/>
                  </a:lnTo>
                  <a:lnTo>
                    <a:pt x="410" y="72"/>
                  </a:lnTo>
                  <a:lnTo>
                    <a:pt x="416" y="74"/>
                  </a:lnTo>
                  <a:lnTo>
                    <a:pt x="422" y="76"/>
                  </a:lnTo>
                  <a:lnTo>
                    <a:pt x="434" y="88"/>
                  </a:lnTo>
                  <a:lnTo>
                    <a:pt x="446" y="102"/>
                  </a:lnTo>
                  <a:lnTo>
                    <a:pt x="470" y="110"/>
                  </a:lnTo>
                  <a:lnTo>
                    <a:pt x="478" y="122"/>
                  </a:lnTo>
                  <a:lnTo>
                    <a:pt x="488" y="136"/>
                  </a:lnTo>
                  <a:lnTo>
                    <a:pt x="500" y="152"/>
                  </a:lnTo>
                  <a:lnTo>
                    <a:pt x="518" y="166"/>
                  </a:lnTo>
                  <a:lnTo>
                    <a:pt x="526" y="166"/>
                  </a:lnTo>
                  <a:lnTo>
                    <a:pt x="536" y="156"/>
                  </a:lnTo>
                  <a:lnTo>
                    <a:pt x="542" y="144"/>
                  </a:lnTo>
                  <a:lnTo>
                    <a:pt x="546" y="134"/>
                  </a:lnTo>
                  <a:lnTo>
                    <a:pt x="550" y="122"/>
                  </a:lnTo>
                  <a:lnTo>
                    <a:pt x="568" y="128"/>
                  </a:lnTo>
                  <a:lnTo>
                    <a:pt x="572" y="140"/>
                  </a:lnTo>
                  <a:lnTo>
                    <a:pt x="580" y="154"/>
                  </a:lnTo>
                  <a:lnTo>
                    <a:pt x="592" y="168"/>
                  </a:lnTo>
                  <a:lnTo>
                    <a:pt x="606" y="180"/>
                  </a:lnTo>
                  <a:lnTo>
                    <a:pt x="606" y="184"/>
                  </a:lnTo>
                  <a:lnTo>
                    <a:pt x="632" y="206"/>
                  </a:lnTo>
                  <a:lnTo>
                    <a:pt x="664" y="204"/>
                  </a:lnTo>
                  <a:lnTo>
                    <a:pt x="670" y="196"/>
                  </a:lnTo>
                  <a:lnTo>
                    <a:pt x="678" y="190"/>
                  </a:lnTo>
                  <a:lnTo>
                    <a:pt x="680" y="188"/>
                  </a:lnTo>
                  <a:lnTo>
                    <a:pt x="684" y="186"/>
                  </a:lnTo>
                  <a:lnTo>
                    <a:pt x="690" y="180"/>
                  </a:lnTo>
                  <a:lnTo>
                    <a:pt x="690" y="172"/>
                  </a:lnTo>
                  <a:lnTo>
                    <a:pt x="684" y="168"/>
                  </a:lnTo>
                  <a:lnTo>
                    <a:pt x="684" y="164"/>
                  </a:lnTo>
                  <a:lnTo>
                    <a:pt x="688" y="160"/>
                  </a:lnTo>
                  <a:lnTo>
                    <a:pt x="700" y="154"/>
                  </a:lnTo>
                  <a:lnTo>
                    <a:pt x="724" y="146"/>
                  </a:lnTo>
                  <a:lnTo>
                    <a:pt x="730" y="142"/>
                  </a:lnTo>
                  <a:lnTo>
                    <a:pt x="734" y="140"/>
                  </a:lnTo>
                  <a:lnTo>
                    <a:pt x="742" y="132"/>
                  </a:lnTo>
                  <a:lnTo>
                    <a:pt x="744" y="134"/>
                  </a:lnTo>
                  <a:lnTo>
                    <a:pt x="746" y="136"/>
                  </a:lnTo>
                  <a:lnTo>
                    <a:pt x="750" y="144"/>
                  </a:lnTo>
                  <a:lnTo>
                    <a:pt x="756" y="154"/>
                  </a:lnTo>
                  <a:lnTo>
                    <a:pt x="762" y="158"/>
                  </a:lnTo>
                  <a:lnTo>
                    <a:pt x="770" y="162"/>
                  </a:lnTo>
                  <a:lnTo>
                    <a:pt x="806" y="188"/>
                  </a:lnTo>
                  <a:lnTo>
                    <a:pt x="838" y="194"/>
                  </a:lnTo>
                  <a:lnTo>
                    <a:pt x="838" y="204"/>
                  </a:lnTo>
                  <a:lnTo>
                    <a:pt x="838" y="220"/>
                  </a:lnTo>
                  <a:lnTo>
                    <a:pt x="838" y="228"/>
                  </a:lnTo>
                  <a:lnTo>
                    <a:pt x="836" y="236"/>
                  </a:lnTo>
                  <a:lnTo>
                    <a:pt x="834" y="242"/>
                  </a:lnTo>
                  <a:lnTo>
                    <a:pt x="828" y="246"/>
                  </a:lnTo>
                  <a:lnTo>
                    <a:pt x="818" y="272"/>
                  </a:lnTo>
                  <a:lnTo>
                    <a:pt x="812" y="306"/>
                  </a:lnTo>
                  <a:lnTo>
                    <a:pt x="802" y="308"/>
                  </a:lnTo>
                  <a:lnTo>
                    <a:pt x="800" y="302"/>
                  </a:lnTo>
                  <a:lnTo>
                    <a:pt x="796" y="300"/>
                  </a:lnTo>
                  <a:lnTo>
                    <a:pt x="792" y="298"/>
                  </a:lnTo>
                  <a:lnTo>
                    <a:pt x="788" y="298"/>
                  </a:lnTo>
                  <a:lnTo>
                    <a:pt x="778" y="300"/>
                  </a:lnTo>
                  <a:lnTo>
                    <a:pt x="774" y="302"/>
                  </a:lnTo>
                  <a:lnTo>
                    <a:pt x="770" y="300"/>
                  </a:lnTo>
                  <a:lnTo>
                    <a:pt x="770" y="258"/>
                  </a:lnTo>
                  <a:lnTo>
                    <a:pt x="762" y="248"/>
                  </a:lnTo>
                  <a:lnTo>
                    <a:pt x="756" y="244"/>
                  </a:lnTo>
                  <a:lnTo>
                    <a:pt x="750" y="242"/>
                  </a:lnTo>
                  <a:lnTo>
                    <a:pt x="744" y="242"/>
                  </a:lnTo>
                  <a:lnTo>
                    <a:pt x="738" y="244"/>
                  </a:lnTo>
                  <a:lnTo>
                    <a:pt x="732" y="250"/>
                  </a:lnTo>
                  <a:lnTo>
                    <a:pt x="722" y="264"/>
                  </a:lnTo>
                  <a:lnTo>
                    <a:pt x="716" y="282"/>
                  </a:lnTo>
                  <a:lnTo>
                    <a:pt x="708" y="302"/>
                  </a:lnTo>
                  <a:lnTo>
                    <a:pt x="698" y="320"/>
                  </a:lnTo>
                  <a:lnTo>
                    <a:pt x="690" y="340"/>
                  </a:lnTo>
                  <a:lnTo>
                    <a:pt x="686" y="346"/>
                  </a:lnTo>
                  <a:lnTo>
                    <a:pt x="680" y="354"/>
                  </a:lnTo>
                  <a:lnTo>
                    <a:pt x="666" y="362"/>
                  </a:lnTo>
                  <a:lnTo>
                    <a:pt x="652" y="366"/>
                  </a:lnTo>
                  <a:lnTo>
                    <a:pt x="632" y="368"/>
                  </a:lnTo>
                  <a:lnTo>
                    <a:pt x="624" y="372"/>
                  </a:lnTo>
                  <a:lnTo>
                    <a:pt x="622" y="374"/>
                  </a:lnTo>
                  <a:lnTo>
                    <a:pt x="620" y="378"/>
                  </a:lnTo>
                  <a:lnTo>
                    <a:pt x="618" y="390"/>
                  </a:lnTo>
                  <a:lnTo>
                    <a:pt x="618" y="410"/>
                  </a:lnTo>
                  <a:lnTo>
                    <a:pt x="644" y="432"/>
                  </a:lnTo>
                  <a:lnTo>
                    <a:pt x="642" y="438"/>
                  </a:lnTo>
                  <a:lnTo>
                    <a:pt x="638" y="444"/>
                  </a:lnTo>
                  <a:lnTo>
                    <a:pt x="628" y="454"/>
                  </a:lnTo>
                  <a:lnTo>
                    <a:pt x="620" y="456"/>
                  </a:lnTo>
                  <a:lnTo>
                    <a:pt x="610" y="456"/>
                  </a:lnTo>
                  <a:lnTo>
                    <a:pt x="588" y="456"/>
                  </a:lnTo>
                  <a:lnTo>
                    <a:pt x="570" y="452"/>
                  </a:lnTo>
                  <a:lnTo>
                    <a:pt x="556" y="448"/>
                  </a:lnTo>
                  <a:lnTo>
                    <a:pt x="548" y="442"/>
                  </a:lnTo>
                  <a:lnTo>
                    <a:pt x="540" y="438"/>
                  </a:lnTo>
                  <a:lnTo>
                    <a:pt x="532" y="436"/>
                  </a:lnTo>
                  <a:lnTo>
                    <a:pt x="526" y="438"/>
                  </a:lnTo>
                  <a:lnTo>
                    <a:pt x="520" y="440"/>
                  </a:lnTo>
                  <a:lnTo>
                    <a:pt x="514" y="446"/>
                  </a:lnTo>
                  <a:lnTo>
                    <a:pt x="502" y="456"/>
                  </a:lnTo>
                  <a:lnTo>
                    <a:pt x="480" y="520"/>
                  </a:lnTo>
                  <a:lnTo>
                    <a:pt x="476" y="530"/>
                  </a:lnTo>
                  <a:lnTo>
                    <a:pt x="464" y="532"/>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34" name="Freeform 38"/>
            <p:cNvSpPr/>
            <p:nvPr/>
          </p:nvSpPr>
          <p:spPr bwMode="auto">
            <a:xfrm>
              <a:off x="6722989" y="293801"/>
              <a:ext cx="1768661" cy="1582320"/>
            </a:xfrm>
            <a:custGeom>
              <a:avLst/>
              <a:gdLst>
                <a:gd name="T0" fmla="*/ 750 w 1114"/>
                <a:gd name="T1" fmla="*/ 920 h 996"/>
                <a:gd name="T2" fmla="*/ 698 w 1114"/>
                <a:gd name="T3" fmla="*/ 952 h 996"/>
                <a:gd name="T4" fmla="*/ 656 w 1114"/>
                <a:gd name="T5" fmla="*/ 908 h 996"/>
                <a:gd name="T6" fmla="*/ 614 w 1114"/>
                <a:gd name="T7" fmla="*/ 872 h 996"/>
                <a:gd name="T8" fmla="*/ 568 w 1114"/>
                <a:gd name="T9" fmla="*/ 866 h 996"/>
                <a:gd name="T10" fmla="*/ 534 w 1114"/>
                <a:gd name="T11" fmla="*/ 824 h 996"/>
                <a:gd name="T12" fmla="*/ 488 w 1114"/>
                <a:gd name="T13" fmla="*/ 834 h 996"/>
                <a:gd name="T14" fmla="*/ 442 w 1114"/>
                <a:gd name="T15" fmla="*/ 860 h 996"/>
                <a:gd name="T16" fmla="*/ 360 w 1114"/>
                <a:gd name="T17" fmla="*/ 840 h 996"/>
                <a:gd name="T18" fmla="*/ 320 w 1114"/>
                <a:gd name="T19" fmla="*/ 790 h 996"/>
                <a:gd name="T20" fmla="*/ 288 w 1114"/>
                <a:gd name="T21" fmla="*/ 776 h 996"/>
                <a:gd name="T22" fmla="*/ 324 w 1114"/>
                <a:gd name="T23" fmla="*/ 756 h 996"/>
                <a:gd name="T24" fmla="*/ 288 w 1114"/>
                <a:gd name="T25" fmla="*/ 712 h 996"/>
                <a:gd name="T26" fmla="*/ 244 w 1114"/>
                <a:gd name="T27" fmla="*/ 716 h 996"/>
                <a:gd name="T28" fmla="*/ 220 w 1114"/>
                <a:gd name="T29" fmla="*/ 662 h 996"/>
                <a:gd name="T30" fmla="*/ 268 w 1114"/>
                <a:gd name="T31" fmla="*/ 592 h 996"/>
                <a:gd name="T32" fmla="*/ 304 w 1114"/>
                <a:gd name="T33" fmla="*/ 516 h 996"/>
                <a:gd name="T34" fmla="*/ 314 w 1114"/>
                <a:gd name="T35" fmla="*/ 550 h 996"/>
                <a:gd name="T36" fmla="*/ 358 w 1114"/>
                <a:gd name="T37" fmla="*/ 568 h 996"/>
                <a:gd name="T38" fmla="*/ 358 w 1114"/>
                <a:gd name="T39" fmla="*/ 484 h 996"/>
                <a:gd name="T40" fmla="*/ 360 w 1114"/>
                <a:gd name="T41" fmla="*/ 428 h 996"/>
                <a:gd name="T42" fmla="*/ 338 w 1114"/>
                <a:gd name="T43" fmla="*/ 348 h 996"/>
                <a:gd name="T44" fmla="*/ 362 w 1114"/>
                <a:gd name="T45" fmla="*/ 252 h 996"/>
                <a:gd name="T46" fmla="*/ 314 w 1114"/>
                <a:gd name="T47" fmla="*/ 158 h 996"/>
                <a:gd name="T48" fmla="*/ 252 w 1114"/>
                <a:gd name="T49" fmla="*/ 188 h 996"/>
                <a:gd name="T50" fmla="*/ 166 w 1114"/>
                <a:gd name="T51" fmla="*/ 218 h 996"/>
                <a:gd name="T52" fmla="*/ 130 w 1114"/>
                <a:gd name="T53" fmla="*/ 192 h 996"/>
                <a:gd name="T54" fmla="*/ 102 w 1114"/>
                <a:gd name="T55" fmla="*/ 126 h 996"/>
                <a:gd name="T56" fmla="*/ 44 w 1114"/>
                <a:gd name="T57" fmla="*/ 140 h 996"/>
                <a:gd name="T58" fmla="*/ 20 w 1114"/>
                <a:gd name="T59" fmla="*/ 96 h 996"/>
                <a:gd name="T60" fmla="*/ 72 w 1114"/>
                <a:gd name="T61" fmla="*/ 10 h 996"/>
                <a:gd name="T62" fmla="*/ 168 w 1114"/>
                <a:gd name="T63" fmla="*/ 16 h 996"/>
                <a:gd name="T64" fmla="*/ 282 w 1114"/>
                <a:gd name="T65" fmla="*/ 26 h 996"/>
                <a:gd name="T66" fmla="*/ 392 w 1114"/>
                <a:gd name="T67" fmla="*/ 184 h 996"/>
                <a:gd name="T68" fmla="*/ 458 w 1114"/>
                <a:gd name="T69" fmla="*/ 278 h 996"/>
                <a:gd name="T70" fmla="*/ 498 w 1114"/>
                <a:gd name="T71" fmla="*/ 330 h 996"/>
                <a:gd name="T72" fmla="*/ 570 w 1114"/>
                <a:gd name="T73" fmla="*/ 354 h 996"/>
                <a:gd name="T74" fmla="*/ 638 w 1114"/>
                <a:gd name="T75" fmla="*/ 366 h 996"/>
                <a:gd name="T76" fmla="*/ 716 w 1114"/>
                <a:gd name="T77" fmla="*/ 396 h 996"/>
                <a:gd name="T78" fmla="*/ 770 w 1114"/>
                <a:gd name="T79" fmla="*/ 448 h 996"/>
                <a:gd name="T80" fmla="*/ 814 w 1114"/>
                <a:gd name="T81" fmla="*/ 512 h 996"/>
                <a:gd name="T82" fmla="*/ 912 w 1114"/>
                <a:gd name="T83" fmla="*/ 486 h 996"/>
                <a:gd name="T84" fmla="*/ 990 w 1114"/>
                <a:gd name="T85" fmla="*/ 404 h 996"/>
                <a:gd name="T86" fmla="*/ 1084 w 1114"/>
                <a:gd name="T87" fmla="*/ 340 h 996"/>
                <a:gd name="T88" fmla="*/ 1084 w 1114"/>
                <a:gd name="T89" fmla="*/ 412 h 996"/>
                <a:gd name="T90" fmla="*/ 1112 w 1114"/>
                <a:gd name="T91" fmla="*/ 498 h 996"/>
                <a:gd name="T92" fmla="*/ 1096 w 1114"/>
                <a:gd name="T93" fmla="*/ 584 h 996"/>
                <a:gd name="T94" fmla="*/ 1088 w 1114"/>
                <a:gd name="T95" fmla="*/ 732 h 996"/>
                <a:gd name="T96" fmla="*/ 1028 w 1114"/>
                <a:gd name="T97" fmla="*/ 748 h 996"/>
                <a:gd name="T98" fmla="*/ 974 w 1114"/>
                <a:gd name="T99" fmla="*/ 772 h 996"/>
                <a:gd name="T100" fmla="*/ 942 w 1114"/>
                <a:gd name="T101" fmla="*/ 800 h 996"/>
                <a:gd name="T102" fmla="*/ 984 w 1114"/>
                <a:gd name="T103" fmla="*/ 910 h 996"/>
                <a:gd name="T104" fmla="*/ 972 w 1114"/>
                <a:gd name="T105" fmla="*/ 968 h 996"/>
                <a:gd name="T106" fmla="*/ 928 w 1114"/>
                <a:gd name="T107" fmla="*/ 924 h 996"/>
                <a:gd name="T108" fmla="*/ 904 w 1114"/>
                <a:gd name="T109" fmla="*/ 930 h 996"/>
                <a:gd name="T110" fmla="*/ 848 w 1114"/>
                <a:gd name="T111" fmla="*/ 972 h 996"/>
                <a:gd name="T112" fmla="*/ 812 w 1114"/>
                <a:gd name="T113" fmla="*/ 996 h 99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1114" h="996">
                  <a:moveTo>
                    <a:pt x="812" y="996"/>
                  </a:moveTo>
                  <a:lnTo>
                    <a:pt x="812" y="996"/>
                  </a:lnTo>
                  <a:lnTo>
                    <a:pt x="772" y="958"/>
                  </a:lnTo>
                  <a:lnTo>
                    <a:pt x="760" y="936"/>
                  </a:lnTo>
                  <a:lnTo>
                    <a:pt x="754" y="926"/>
                  </a:lnTo>
                  <a:lnTo>
                    <a:pt x="750" y="920"/>
                  </a:lnTo>
                  <a:lnTo>
                    <a:pt x="742" y="916"/>
                  </a:lnTo>
                  <a:lnTo>
                    <a:pt x="736" y="912"/>
                  </a:lnTo>
                  <a:lnTo>
                    <a:pt x="726" y="910"/>
                  </a:lnTo>
                  <a:lnTo>
                    <a:pt x="716" y="912"/>
                  </a:lnTo>
                  <a:lnTo>
                    <a:pt x="698" y="952"/>
                  </a:lnTo>
                  <a:lnTo>
                    <a:pt x="692" y="950"/>
                  </a:lnTo>
                  <a:lnTo>
                    <a:pt x="684" y="946"/>
                  </a:lnTo>
                  <a:lnTo>
                    <a:pt x="672" y="932"/>
                  </a:lnTo>
                  <a:lnTo>
                    <a:pt x="664" y="918"/>
                  </a:lnTo>
                  <a:lnTo>
                    <a:pt x="660" y="910"/>
                  </a:lnTo>
                  <a:lnTo>
                    <a:pt x="656" y="908"/>
                  </a:lnTo>
                  <a:lnTo>
                    <a:pt x="654" y="904"/>
                  </a:lnTo>
                  <a:lnTo>
                    <a:pt x="650" y="896"/>
                  </a:lnTo>
                  <a:lnTo>
                    <a:pt x="628" y="892"/>
                  </a:lnTo>
                  <a:lnTo>
                    <a:pt x="620" y="880"/>
                  </a:lnTo>
                  <a:lnTo>
                    <a:pt x="614" y="872"/>
                  </a:lnTo>
                  <a:lnTo>
                    <a:pt x="608" y="868"/>
                  </a:lnTo>
                  <a:lnTo>
                    <a:pt x="602" y="864"/>
                  </a:lnTo>
                  <a:lnTo>
                    <a:pt x="588" y="862"/>
                  </a:lnTo>
                  <a:lnTo>
                    <a:pt x="572" y="860"/>
                  </a:lnTo>
                  <a:lnTo>
                    <a:pt x="568" y="866"/>
                  </a:lnTo>
                  <a:lnTo>
                    <a:pt x="554" y="870"/>
                  </a:lnTo>
                  <a:lnTo>
                    <a:pt x="544" y="870"/>
                  </a:lnTo>
                  <a:lnTo>
                    <a:pt x="538" y="866"/>
                  </a:lnTo>
                  <a:lnTo>
                    <a:pt x="536" y="860"/>
                  </a:lnTo>
                  <a:lnTo>
                    <a:pt x="534" y="852"/>
                  </a:lnTo>
                  <a:lnTo>
                    <a:pt x="534" y="842"/>
                  </a:lnTo>
                  <a:lnTo>
                    <a:pt x="534" y="824"/>
                  </a:lnTo>
                  <a:lnTo>
                    <a:pt x="526" y="816"/>
                  </a:lnTo>
                  <a:lnTo>
                    <a:pt x="520" y="814"/>
                  </a:lnTo>
                  <a:lnTo>
                    <a:pt x="514" y="812"/>
                  </a:lnTo>
                  <a:lnTo>
                    <a:pt x="506" y="812"/>
                  </a:lnTo>
                  <a:lnTo>
                    <a:pt x="488" y="834"/>
                  </a:lnTo>
                  <a:lnTo>
                    <a:pt x="474" y="842"/>
                  </a:lnTo>
                  <a:lnTo>
                    <a:pt x="468" y="848"/>
                  </a:lnTo>
                  <a:lnTo>
                    <a:pt x="460" y="852"/>
                  </a:lnTo>
                  <a:lnTo>
                    <a:pt x="452" y="858"/>
                  </a:lnTo>
                  <a:lnTo>
                    <a:pt x="442" y="860"/>
                  </a:lnTo>
                  <a:lnTo>
                    <a:pt x="422" y="866"/>
                  </a:lnTo>
                  <a:lnTo>
                    <a:pt x="404" y="868"/>
                  </a:lnTo>
                  <a:lnTo>
                    <a:pt x="380" y="858"/>
                  </a:lnTo>
                  <a:lnTo>
                    <a:pt x="372" y="852"/>
                  </a:lnTo>
                  <a:lnTo>
                    <a:pt x="364" y="846"/>
                  </a:lnTo>
                  <a:lnTo>
                    <a:pt x="360" y="840"/>
                  </a:lnTo>
                  <a:lnTo>
                    <a:pt x="354" y="832"/>
                  </a:lnTo>
                  <a:lnTo>
                    <a:pt x="348" y="814"/>
                  </a:lnTo>
                  <a:lnTo>
                    <a:pt x="336" y="796"/>
                  </a:lnTo>
                  <a:lnTo>
                    <a:pt x="332" y="792"/>
                  </a:lnTo>
                  <a:lnTo>
                    <a:pt x="330" y="790"/>
                  </a:lnTo>
                  <a:lnTo>
                    <a:pt x="320" y="790"/>
                  </a:lnTo>
                  <a:lnTo>
                    <a:pt x="304" y="788"/>
                  </a:lnTo>
                  <a:lnTo>
                    <a:pt x="302" y="790"/>
                  </a:lnTo>
                  <a:lnTo>
                    <a:pt x="294" y="786"/>
                  </a:lnTo>
                  <a:lnTo>
                    <a:pt x="290" y="782"/>
                  </a:lnTo>
                  <a:lnTo>
                    <a:pt x="288" y="776"/>
                  </a:lnTo>
                  <a:lnTo>
                    <a:pt x="286" y="770"/>
                  </a:lnTo>
                  <a:lnTo>
                    <a:pt x="294" y="768"/>
                  </a:lnTo>
                  <a:lnTo>
                    <a:pt x="304" y="766"/>
                  </a:lnTo>
                  <a:lnTo>
                    <a:pt x="314" y="762"/>
                  </a:lnTo>
                  <a:lnTo>
                    <a:pt x="324" y="756"/>
                  </a:lnTo>
                  <a:lnTo>
                    <a:pt x="322" y="736"/>
                  </a:lnTo>
                  <a:lnTo>
                    <a:pt x="318" y="722"/>
                  </a:lnTo>
                  <a:lnTo>
                    <a:pt x="310" y="708"/>
                  </a:lnTo>
                  <a:lnTo>
                    <a:pt x="296" y="708"/>
                  </a:lnTo>
                  <a:lnTo>
                    <a:pt x="288" y="712"/>
                  </a:lnTo>
                  <a:lnTo>
                    <a:pt x="284" y="720"/>
                  </a:lnTo>
                  <a:lnTo>
                    <a:pt x="278" y="732"/>
                  </a:lnTo>
                  <a:lnTo>
                    <a:pt x="270" y="732"/>
                  </a:lnTo>
                  <a:lnTo>
                    <a:pt x="264" y="730"/>
                  </a:lnTo>
                  <a:lnTo>
                    <a:pt x="252" y="724"/>
                  </a:lnTo>
                  <a:lnTo>
                    <a:pt x="244" y="716"/>
                  </a:lnTo>
                  <a:lnTo>
                    <a:pt x="234" y="712"/>
                  </a:lnTo>
                  <a:lnTo>
                    <a:pt x="232" y="702"/>
                  </a:lnTo>
                  <a:lnTo>
                    <a:pt x="228" y="696"/>
                  </a:lnTo>
                  <a:lnTo>
                    <a:pt x="220" y="686"/>
                  </a:lnTo>
                  <a:lnTo>
                    <a:pt x="220" y="662"/>
                  </a:lnTo>
                  <a:lnTo>
                    <a:pt x="232" y="650"/>
                  </a:lnTo>
                  <a:lnTo>
                    <a:pt x="244" y="640"/>
                  </a:lnTo>
                  <a:lnTo>
                    <a:pt x="260" y="616"/>
                  </a:lnTo>
                  <a:lnTo>
                    <a:pt x="264" y="602"/>
                  </a:lnTo>
                  <a:lnTo>
                    <a:pt x="268" y="592"/>
                  </a:lnTo>
                  <a:lnTo>
                    <a:pt x="274" y="582"/>
                  </a:lnTo>
                  <a:lnTo>
                    <a:pt x="280" y="572"/>
                  </a:lnTo>
                  <a:lnTo>
                    <a:pt x="292" y="556"/>
                  </a:lnTo>
                  <a:lnTo>
                    <a:pt x="298" y="546"/>
                  </a:lnTo>
                  <a:lnTo>
                    <a:pt x="302" y="536"/>
                  </a:lnTo>
                  <a:lnTo>
                    <a:pt x="304" y="516"/>
                  </a:lnTo>
                  <a:lnTo>
                    <a:pt x="308" y="518"/>
                  </a:lnTo>
                  <a:lnTo>
                    <a:pt x="312" y="520"/>
                  </a:lnTo>
                  <a:lnTo>
                    <a:pt x="316" y="528"/>
                  </a:lnTo>
                  <a:lnTo>
                    <a:pt x="316" y="538"/>
                  </a:lnTo>
                  <a:lnTo>
                    <a:pt x="314" y="550"/>
                  </a:lnTo>
                  <a:lnTo>
                    <a:pt x="316" y="556"/>
                  </a:lnTo>
                  <a:lnTo>
                    <a:pt x="318" y="562"/>
                  </a:lnTo>
                  <a:lnTo>
                    <a:pt x="322" y="568"/>
                  </a:lnTo>
                  <a:lnTo>
                    <a:pt x="330" y="572"/>
                  </a:lnTo>
                  <a:lnTo>
                    <a:pt x="348" y="572"/>
                  </a:lnTo>
                  <a:lnTo>
                    <a:pt x="358" y="568"/>
                  </a:lnTo>
                  <a:lnTo>
                    <a:pt x="366" y="562"/>
                  </a:lnTo>
                  <a:lnTo>
                    <a:pt x="368" y="524"/>
                  </a:lnTo>
                  <a:lnTo>
                    <a:pt x="368" y="508"/>
                  </a:lnTo>
                  <a:lnTo>
                    <a:pt x="366" y="494"/>
                  </a:lnTo>
                  <a:lnTo>
                    <a:pt x="358" y="484"/>
                  </a:lnTo>
                  <a:lnTo>
                    <a:pt x="352" y="474"/>
                  </a:lnTo>
                  <a:lnTo>
                    <a:pt x="348" y="466"/>
                  </a:lnTo>
                  <a:lnTo>
                    <a:pt x="348" y="458"/>
                  </a:lnTo>
                  <a:lnTo>
                    <a:pt x="350" y="452"/>
                  </a:lnTo>
                  <a:lnTo>
                    <a:pt x="352" y="444"/>
                  </a:lnTo>
                  <a:lnTo>
                    <a:pt x="360" y="428"/>
                  </a:lnTo>
                  <a:lnTo>
                    <a:pt x="358" y="410"/>
                  </a:lnTo>
                  <a:lnTo>
                    <a:pt x="352" y="392"/>
                  </a:lnTo>
                  <a:lnTo>
                    <a:pt x="346" y="380"/>
                  </a:lnTo>
                  <a:lnTo>
                    <a:pt x="340" y="372"/>
                  </a:lnTo>
                  <a:lnTo>
                    <a:pt x="338" y="348"/>
                  </a:lnTo>
                  <a:lnTo>
                    <a:pt x="350" y="320"/>
                  </a:lnTo>
                  <a:lnTo>
                    <a:pt x="352" y="306"/>
                  </a:lnTo>
                  <a:lnTo>
                    <a:pt x="354" y="294"/>
                  </a:lnTo>
                  <a:lnTo>
                    <a:pt x="364" y="268"/>
                  </a:lnTo>
                  <a:lnTo>
                    <a:pt x="362" y="252"/>
                  </a:lnTo>
                  <a:lnTo>
                    <a:pt x="360" y="236"/>
                  </a:lnTo>
                  <a:lnTo>
                    <a:pt x="356" y="218"/>
                  </a:lnTo>
                  <a:lnTo>
                    <a:pt x="350" y="202"/>
                  </a:lnTo>
                  <a:lnTo>
                    <a:pt x="342" y="188"/>
                  </a:lnTo>
                  <a:lnTo>
                    <a:pt x="334" y="174"/>
                  </a:lnTo>
                  <a:lnTo>
                    <a:pt x="324" y="164"/>
                  </a:lnTo>
                  <a:lnTo>
                    <a:pt x="314" y="158"/>
                  </a:lnTo>
                  <a:lnTo>
                    <a:pt x="296" y="158"/>
                  </a:lnTo>
                  <a:lnTo>
                    <a:pt x="284" y="160"/>
                  </a:lnTo>
                  <a:lnTo>
                    <a:pt x="272" y="164"/>
                  </a:lnTo>
                  <a:lnTo>
                    <a:pt x="262" y="172"/>
                  </a:lnTo>
                  <a:lnTo>
                    <a:pt x="252" y="188"/>
                  </a:lnTo>
                  <a:lnTo>
                    <a:pt x="244" y="198"/>
                  </a:lnTo>
                  <a:lnTo>
                    <a:pt x="234" y="204"/>
                  </a:lnTo>
                  <a:lnTo>
                    <a:pt x="216" y="208"/>
                  </a:lnTo>
                  <a:lnTo>
                    <a:pt x="198" y="210"/>
                  </a:lnTo>
                  <a:lnTo>
                    <a:pt x="182" y="214"/>
                  </a:lnTo>
                  <a:lnTo>
                    <a:pt x="166" y="218"/>
                  </a:lnTo>
                  <a:lnTo>
                    <a:pt x="152" y="222"/>
                  </a:lnTo>
                  <a:lnTo>
                    <a:pt x="144" y="218"/>
                  </a:lnTo>
                  <a:lnTo>
                    <a:pt x="138" y="212"/>
                  </a:lnTo>
                  <a:lnTo>
                    <a:pt x="134" y="208"/>
                  </a:lnTo>
                  <a:lnTo>
                    <a:pt x="132" y="202"/>
                  </a:lnTo>
                  <a:lnTo>
                    <a:pt x="130" y="192"/>
                  </a:lnTo>
                  <a:lnTo>
                    <a:pt x="128" y="184"/>
                  </a:lnTo>
                  <a:lnTo>
                    <a:pt x="124" y="164"/>
                  </a:lnTo>
                  <a:lnTo>
                    <a:pt x="118" y="148"/>
                  </a:lnTo>
                  <a:lnTo>
                    <a:pt x="110" y="136"/>
                  </a:lnTo>
                  <a:lnTo>
                    <a:pt x="102" y="126"/>
                  </a:lnTo>
                  <a:lnTo>
                    <a:pt x="86" y="120"/>
                  </a:lnTo>
                  <a:lnTo>
                    <a:pt x="72" y="116"/>
                  </a:lnTo>
                  <a:lnTo>
                    <a:pt x="62" y="114"/>
                  </a:lnTo>
                  <a:lnTo>
                    <a:pt x="54" y="116"/>
                  </a:lnTo>
                  <a:lnTo>
                    <a:pt x="48" y="122"/>
                  </a:lnTo>
                  <a:lnTo>
                    <a:pt x="46" y="130"/>
                  </a:lnTo>
                  <a:lnTo>
                    <a:pt x="44" y="140"/>
                  </a:lnTo>
                  <a:lnTo>
                    <a:pt x="44" y="156"/>
                  </a:lnTo>
                  <a:lnTo>
                    <a:pt x="0" y="124"/>
                  </a:lnTo>
                  <a:lnTo>
                    <a:pt x="0" y="118"/>
                  </a:lnTo>
                  <a:lnTo>
                    <a:pt x="20" y="96"/>
                  </a:lnTo>
                  <a:lnTo>
                    <a:pt x="24" y="58"/>
                  </a:lnTo>
                  <a:lnTo>
                    <a:pt x="10" y="46"/>
                  </a:lnTo>
                  <a:lnTo>
                    <a:pt x="72" y="10"/>
                  </a:lnTo>
                  <a:lnTo>
                    <a:pt x="88" y="4"/>
                  </a:lnTo>
                  <a:lnTo>
                    <a:pt x="104" y="0"/>
                  </a:lnTo>
                  <a:lnTo>
                    <a:pt x="122" y="0"/>
                  </a:lnTo>
                  <a:lnTo>
                    <a:pt x="142" y="2"/>
                  </a:lnTo>
                  <a:lnTo>
                    <a:pt x="156" y="10"/>
                  </a:lnTo>
                  <a:lnTo>
                    <a:pt x="168" y="16"/>
                  </a:lnTo>
                  <a:lnTo>
                    <a:pt x="184" y="18"/>
                  </a:lnTo>
                  <a:lnTo>
                    <a:pt x="204" y="20"/>
                  </a:lnTo>
                  <a:lnTo>
                    <a:pt x="224" y="16"/>
                  </a:lnTo>
                  <a:lnTo>
                    <a:pt x="240" y="14"/>
                  </a:lnTo>
                  <a:lnTo>
                    <a:pt x="258" y="18"/>
                  </a:lnTo>
                  <a:lnTo>
                    <a:pt x="282" y="26"/>
                  </a:lnTo>
                  <a:lnTo>
                    <a:pt x="324" y="78"/>
                  </a:lnTo>
                  <a:lnTo>
                    <a:pt x="348" y="106"/>
                  </a:lnTo>
                  <a:lnTo>
                    <a:pt x="374" y="136"/>
                  </a:lnTo>
                  <a:lnTo>
                    <a:pt x="392" y="184"/>
                  </a:lnTo>
                  <a:lnTo>
                    <a:pt x="436" y="222"/>
                  </a:lnTo>
                  <a:lnTo>
                    <a:pt x="446" y="236"/>
                  </a:lnTo>
                  <a:lnTo>
                    <a:pt x="452" y="246"/>
                  </a:lnTo>
                  <a:lnTo>
                    <a:pt x="456" y="258"/>
                  </a:lnTo>
                  <a:lnTo>
                    <a:pt x="458" y="278"/>
                  </a:lnTo>
                  <a:lnTo>
                    <a:pt x="464" y="284"/>
                  </a:lnTo>
                  <a:lnTo>
                    <a:pt x="470" y="290"/>
                  </a:lnTo>
                  <a:lnTo>
                    <a:pt x="492" y="306"/>
                  </a:lnTo>
                  <a:lnTo>
                    <a:pt x="496" y="314"/>
                  </a:lnTo>
                  <a:lnTo>
                    <a:pt x="498" y="330"/>
                  </a:lnTo>
                  <a:lnTo>
                    <a:pt x="504" y="354"/>
                  </a:lnTo>
                  <a:lnTo>
                    <a:pt x="514" y="358"/>
                  </a:lnTo>
                  <a:lnTo>
                    <a:pt x="532" y="358"/>
                  </a:lnTo>
                  <a:lnTo>
                    <a:pt x="552" y="356"/>
                  </a:lnTo>
                  <a:lnTo>
                    <a:pt x="570" y="354"/>
                  </a:lnTo>
                  <a:lnTo>
                    <a:pt x="580" y="354"/>
                  </a:lnTo>
                  <a:lnTo>
                    <a:pt x="588" y="354"/>
                  </a:lnTo>
                  <a:lnTo>
                    <a:pt x="600" y="358"/>
                  </a:lnTo>
                  <a:lnTo>
                    <a:pt x="614" y="366"/>
                  </a:lnTo>
                  <a:lnTo>
                    <a:pt x="638" y="366"/>
                  </a:lnTo>
                  <a:lnTo>
                    <a:pt x="642" y="362"/>
                  </a:lnTo>
                  <a:lnTo>
                    <a:pt x="646" y="360"/>
                  </a:lnTo>
                  <a:lnTo>
                    <a:pt x="662" y="358"/>
                  </a:lnTo>
                  <a:lnTo>
                    <a:pt x="704" y="396"/>
                  </a:lnTo>
                  <a:lnTo>
                    <a:pt x="716" y="396"/>
                  </a:lnTo>
                  <a:lnTo>
                    <a:pt x="728" y="396"/>
                  </a:lnTo>
                  <a:lnTo>
                    <a:pt x="740" y="400"/>
                  </a:lnTo>
                  <a:lnTo>
                    <a:pt x="748" y="404"/>
                  </a:lnTo>
                  <a:lnTo>
                    <a:pt x="754" y="410"/>
                  </a:lnTo>
                  <a:lnTo>
                    <a:pt x="770" y="448"/>
                  </a:lnTo>
                  <a:lnTo>
                    <a:pt x="772" y="458"/>
                  </a:lnTo>
                  <a:lnTo>
                    <a:pt x="778" y="470"/>
                  </a:lnTo>
                  <a:lnTo>
                    <a:pt x="784" y="484"/>
                  </a:lnTo>
                  <a:lnTo>
                    <a:pt x="792" y="496"/>
                  </a:lnTo>
                  <a:lnTo>
                    <a:pt x="802" y="506"/>
                  </a:lnTo>
                  <a:lnTo>
                    <a:pt x="808" y="510"/>
                  </a:lnTo>
                  <a:lnTo>
                    <a:pt x="814" y="512"/>
                  </a:lnTo>
                  <a:lnTo>
                    <a:pt x="822" y="514"/>
                  </a:lnTo>
                  <a:lnTo>
                    <a:pt x="830" y="512"/>
                  </a:lnTo>
                  <a:lnTo>
                    <a:pt x="838" y="510"/>
                  </a:lnTo>
                  <a:lnTo>
                    <a:pt x="846" y="506"/>
                  </a:lnTo>
                  <a:lnTo>
                    <a:pt x="878" y="498"/>
                  </a:lnTo>
                  <a:lnTo>
                    <a:pt x="912" y="486"/>
                  </a:lnTo>
                  <a:lnTo>
                    <a:pt x="928" y="476"/>
                  </a:lnTo>
                  <a:lnTo>
                    <a:pt x="942" y="454"/>
                  </a:lnTo>
                  <a:lnTo>
                    <a:pt x="956" y="436"/>
                  </a:lnTo>
                  <a:lnTo>
                    <a:pt x="972" y="420"/>
                  </a:lnTo>
                  <a:lnTo>
                    <a:pt x="990" y="404"/>
                  </a:lnTo>
                  <a:lnTo>
                    <a:pt x="1016" y="376"/>
                  </a:lnTo>
                  <a:lnTo>
                    <a:pt x="1064" y="336"/>
                  </a:lnTo>
                  <a:lnTo>
                    <a:pt x="1078" y="338"/>
                  </a:lnTo>
                  <a:lnTo>
                    <a:pt x="1084" y="340"/>
                  </a:lnTo>
                  <a:lnTo>
                    <a:pt x="1086" y="342"/>
                  </a:lnTo>
                  <a:lnTo>
                    <a:pt x="1088" y="346"/>
                  </a:lnTo>
                  <a:lnTo>
                    <a:pt x="1086" y="350"/>
                  </a:lnTo>
                  <a:lnTo>
                    <a:pt x="1084" y="370"/>
                  </a:lnTo>
                  <a:lnTo>
                    <a:pt x="1084" y="412"/>
                  </a:lnTo>
                  <a:lnTo>
                    <a:pt x="1100" y="428"/>
                  </a:lnTo>
                  <a:lnTo>
                    <a:pt x="1108" y="442"/>
                  </a:lnTo>
                  <a:lnTo>
                    <a:pt x="1112" y="448"/>
                  </a:lnTo>
                  <a:lnTo>
                    <a:pt x="1114" y="456"/>
                  </a:lnTo>
                  <a:lnTo>
                    <a:pt x="1112" y="498"/>
                  </a:lnTo>
                  <a:lnTo>
                    <a:pt x="1102" y="524"/>
                  </a:lnTo>
                  <a:lnTo>
                    <a:pt x="1098" y="530"/>
                  </a:lnTo>
                  <a:lnTo>
                    <a:pt x="1094" y="536"/>
                  </a:lnTo>
                  <a:lnTo>
                    <a:pt x="1092" y="550"/>
                  </a:lnTo>
                  <a:lnTo>
                    <a:pt x="1094" y="566"/>
                  </a:lnTo>
                  <a:lnTo>
                    <a:pt x="1096" y="584"/>
                  </a:lnTo>
                  <a:lnTo>
                    <a:pt x="1096" y="650"/>
                  </a:lnTo>
                  <a:lnTo>
                    <a:pt x="1086" y="690"/>
                  </a:lnTo>
                  <a:lnTo>
                    <a:pt x="1088" y="732"/>
                  </a:lnTo>
                  <a:lnTo>
                    <a:pt x="1080" y="742"/>
                  </a:lnTo>
                  <a:lnTo>
                    <a:pt x="1074" y="746"/>
                  </a:lnTo>
                  <a:lnTo>
                    <a:pt x="1068" y="750"/>
                  </a:lnTo>
                  <a:lnTo>
                    <a:pt x="1046" y="752"/>
                  </a:lnTo>
                  <a:lnTo>
                    <a:pt x="1028" y="748"/>
                  </a:lnTo>
                  <a:lnTo>
                    <a:pt x="1014" y="746"/>
                  </a:lnTo>
                  <a:lnTo>
                    <a:pt x="990" y="744"/>
                  </a:lnTo>
                  <a:lnTo>
                    <a:pt x="986" y="752"/>
                  </a:lnTo>
                  <a:lnTo>
                    <a:pt x="982" y="758"/>
                  </a:lnTo>
                  <a:lnTo>
                    <a:pt x="978" y="764"/>
                  </a:lnTo>
                  <a:lnTo>
                    <a:pt x="974" y="772"/>
                  </a:lnTo>
                  <a:lnTo>
                    <a:pt x="964" y="774"/>
                  </a:lnTo>
                  <a:lnTo>
                    <a:pt x="956" y="778"/>
                  </a:lnTo>
                  <a:lnTo>
                    <a:pt x="950" y="782"/>
                  </a:lnTo>
                  <a:lnTo>
                    <a:pt x="946" y="788"/>
                  </a:lnTo>
                  <a:lnTo>
                    <a:pt x="944" y="794"/>
                  </a:lnTo>
                  <a:lnTo>
                    <a:pt x="942" y="800"/>
                  </a:lnTo>
                  <a:lnTo>
                    <a:pt x="944" y="820"/>
                  </a:lnTo>
                  <a:lnTo>
                    <a:pt x="960" y="846"/>
                  </a:lnTo>
                  <a:lnTo>
                    <a:pt x="964" y="866"/>
                  </a:lnTo>
                  <a:lnTo>
                    <a:pt x="972" y="888"/>
                  </a:lnTo>
                  <a:lnTo>
                    <a:pt x="984" y="910"/>
                  </a:lnTo>
                  <a:lnTo>
                    <a:pt x="996" y="936"/>
                  </a:lnTo>
                  <a:lnTo>
                    <a:pt x="1006" y="976"/>
                  </a:lnTo>
                  <a:lnTo>
                    <a:pt x="992" y="976"/>
                  </a:lnTo>
                  <a:lnTo>
                    <a:pt x="982" y="972"/>
                  </a:lnTo>
                  <a:lnTo>
                    <a:pt x="972" y="968"/>
                  </a:lnTo>
                  <a:lnTo>
                    <a:pt x="962" y="962"/>
                  </a:lnTo>
                  <a:lnTo>
                    <a:pt x="948" y="950"/>
                  </a:lnTo>
                  <a:lnTo>
                    <a:pt x="936" y="942"/>
                  </a:lnTo>
                  <a:lnTo>
                    <a:pt x="934" y="934"/>
                  </a:lnTo>
                  <a:lnTo>
                    <a:pt x="932" y="928"/>
                  </a:lnTo>
                  <a:lnTo>
                    <a:pt x="928" y="924"/>
                  </a:lnTo>
                  <a:lnTo>
                    <a:pt x="924" y="920"/>
                  </a:lnTo>
                  <a:lnTo>
                    <a:pt x="918" y="920"/>
                  </a:lnTo>
                  <a:lnTo>
                    <a:pt x="914" y="918"/>
                  </a:lnTo>
                  <a:lnTo>
                    <a:pt x="910" y="920"/>
                  </a:lnTo>
                  <a:lnTo>
                    <a:pt x="906" y="922"/>
                  </a:lnTo>
                  <a:lnTo>
                    <a:pt x="904" y="930"/>
                  </a:lnTo>
                  <a:lnTo>
                    <a:pt x="888" y="934"/>
                  </a:lnTo>
                  <a:lnTo>
                    <a:pt x="874" y="940"/>
                  </a:lnTo>
                  <a:lnTo>
                    <a:pt x="848" y="954"/>
                  </a:lnTo>
                  <a:lnTo>
                    <a:pt x="848" y="972"/>
                  </a:lnTo>
                  <a:lnTo>
                    <a:pt x="852" y="976"/>
                  </a:lnTo>
                  <a:lnTo>
                    <a:pt x="840" y="982"/>
                  </a:lnTo>
                  <a:lnTo>
                    <a:pt x="832" y="992"/>
                  </a:lnTo>
                  <a:lnTo>
                    <a:pt x="812" y="996"/>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sp>
          <p:nvSpPr>
            <p:cNvPr id="35" name="Freeform 39"/>
            <p:cNvSpPr/>
            <p:nvPr/>
          </p:nvSpPr>
          <p:spPr bwMode="auto">
            <a:xfrm>
              <a:off x="3180265" y="2302754"/>
              <a:ext cx="2238504" cy="1903644"/>
            </a:xfrm>
            <a:custGeom>
              <a:avLst/>
              <a:gdLst>
                <a:gd name="T0" fmla="*/ 1230 w 1410"/>
                <a:gd name="T1" fmla="*/ 918 h 1200"/>
                <a:gd name="T2" fmla="*/ 1196 w 1410"/>
                <a:gd name="T3" fmla="*/ 976 h 1200"/>
                <a:gd name="T4" fmla="*/ 1214 w 1410"/>
                <a:gd name="T5" fmla="*/ 1092 h 1200"/>
                <a:gd name="T6" fmla="*/ 1172 w 1410"/>
                <a:gd name="T7" fmla="*/ 1136 h 1200"/>
                <a:gd name="T8" fmla="*/ 1124 w 1410"/>
                <a:gd name="T9" fmla="*/ 1194 h 1200"/>
                <a:gd name="T10" fmla="*/ 1036 w 1410"/>
                <a:gd name="T11" fmla="*/ 1182 h 1200"/>
                <a:gd name="T12" fmla="*/ 972 w 1410"/>
                <a:gd name="T13" fmla="*/ 1096 h 1200"/>
                <a:gd name="T14" fmla="*/ 908 w 1410"/>
                <a:gd name="T15" fmla="*/ 1054 h 1200"/>
                <a:gd name="T16" fmla="*/ 834 w 1410"/>
                <a:gd name="T17" fmla="*/ 1030 h 1200"/>
                <a:gd name="T18" fmla="*/ 826 w 1410"/>
                <a:gd name="T19" fmla="*/ 1080 h 1200"/>
                <a:gd name="T20" fmla="*/ 788 w 1410"/>
                <a:gd name="T21" fmla="*/ 1120 h 1200"/>
                <a:gd name="T22" fmla="*/ 696 w 1410"/>
                <a:gd name="T23" fmla="*/ 1046 h 1200"/>
                <a:gd name="T24" fmla="*/ 764 w 1410"/>
                <a:gd name="T25" fmla="*/ 1022 h 1200"/>
                <a:gd name="T26" fmla="*/ 812 w 1410"/>
                <a:gd name="T27" fmla="*/ 1010 h 1200"/>
                <a:gd name="T28" fmla="*/ 818 w 1410"/>
                <a:gd name="T29" fmla="*/ 922 h 1200"/>
                <a:gd name="T30" fmla="*/ 878 w 1410"/>
                <a:gd name="T31" fmla="*/ 860 h 1200"/>
                <a:gd name="T32" fmla="*/ 876 w 1410"/>
                <a:gd name="T33" fmla="*/ 776 h 1200"/>
                <a:gd name="T34" fmla="*/ 846 w 1410"/>
                <a:gd name="T35" fmla="*/ 662 h 1200"/>
                <a:gd name="T36" fmla="*/ 760 w 1410"/>
                <a:gd name="T37" fmla="*/ 608 h 1200"/>
                <a:gd name="T38" fmla="*/ 638 w 1410"/>
                <a:gd name="T39" fmla="*/ 510 h 1200"/>
                <a:gd name="T40" fmla="*/ 506 w 1410"/>
                <a:gd name="T41" fmla="*/ 456 h 1200"/>
                <a:gd name="T42" fmla="*/ 412 w 1410"/>
                <a:gd name="T43" fmla="*/ 428 h 1200"/>
                <a:gd name="T44" fmla="*/ 356 w 1410"/>
                <a:gd name="T45" fmla="*/ 460 h 1200"/>
                <a:gd name="T46" fmla="*/ 318 w 1410"/>
                <a:gd name="T47" fmla="*/ 494 h 1200"/>
                <a:gd name="T48" fmla="*/ 182 w 1410"/>
                <a:gd name="T49" fmla="*/ 398 h 1200"/>
                <a:gd name="T50" fmla="*/ 42 w 1410"/>
                <a:gd name="T51" fmla="*/ 378 h 1200"/>
                <a:gd name="T52" fmla="*/ 8 w 1410"/>
                <a:gd name="T53" fmla="*/ 326 h 1200"/>
                <a:gd name="T54" fmla="*/ 12 w 1410"/>
                <a:gd name="T55" fmla="*/ 278 h 1200"/>
                <a:gd name="T56" fmla="*/ 100 w 1410"/>
                <a:gd name="T57" fmla="*/ 232 h 1200"/>
                <a:gd name="T58" fmla="*/ 156 w 1410"/>
                <a:gd name="T59" fmla="*/ 146 h 1200"/>
                <a:gd name="T60" fmla="*/ 274 w 1410"/>
                <a:gd name="T61" fmla="*/ 120 h 1200"/>
                <a:gd name="T62" fmla="*/ 308 w 1410"/>
                <a:gd name="T63" fmla="*/ 38 h 1200"/>
                <a:gd name="T64" fmla="*/ 346 w 1410"/>
                <a:gd name="T65" fmla="*/ 4 h 1200"/>
                <a:gd name="T66" fmla="*/ 450 w 1410"/>
                <a:gd name="T67" fmla="*/ 90 h 1200"/>
                <a:gd name="T68" fmla="*/ 446 w 1410"/>
                <a:gd name="T69" fmla="*/ 180 h 1200"/>
                <a:gd name="T70" fmla="*/ 506 w 1410"/>
                <a:gd name="T71" fmla="*/ 280 h 1200"/>
                <a:gd name="T72" fmla="*/ 652 w 1410"/>
                <a:gd name="T73" fmla="*/ 252 h 1200"/>
                <a:gd name="T74" fmla="*/ 626 w 1410"/>
                <a:gd name="T75" fmla="*/ 314 h 1200"/>
                <a:gd name="T76" fmla="*/ 632 w 1410"/>
                <a:gd name="T77" fmla="*/ 372 h 1200"/>
                <a:gd name="T78" fmla="*/ 702 w 1410"/>
                <a:gd name="T79" fmla="*/ 456 h 1200"/>
                <a:gd name="T80" fmla="*/ 780 w 1410"/>
                <a:gd name="T81" fmla="*/ 514 h 1200"/>
                <a:gd name="T82" fmla="*/ 808 w 1410"/>
                <a:gd name="T83" fmla="*/ 456 h 1200"/>
                <a:gd name="T84" fmla="*/ 868 w 1410"/>
                <a:gd name="T85" fmla="*/ 450 h 1200"/>
                <a:gd name="T86" fmla="*/ 938 w 1410"/>
                <a:gd name="T87" fmla="*/ 438 h 1200"/>
                <a:gd name="T88" fmla="*/ 1002 w 1410"/>
                <a:gd name="T89" fmla="*/ 440 h 1200"/>
                <a:gd name="T90" fmla="*/ 940 w 1410"/>
                <a:gd name="T91" fmla="*/ 512 h 1200"/>
                <a:gd name="T92" fmla="*/ 974 w 1410"/>
                <a:gd name="T93" fmla="*/ 642 h 1200"/>
                <a:gd name="T94" fmla="*/ 1024 w 1410"/>
                <a:gd name="T95" fmla="*/ 652 h 1200"/>
                <a:gd name="T96" fmla="*/ 1106 w 1410"/>
                <a:gd name="T97" fmla="*/ 762 h 1200"/>
                <a:gd name="T98" fmla="*/ 1152 w 1410"/>
                <a:gd name="T99" fmla="*/ 868 h 1200"/>
                <a:gd name="T100" fmla="*/ 1230 w 1410"/>
                <a:gd name="T101" fmla="*/ 850 h 1200"/>
                <a:gd name="T102" fmla="*/ 1250 w 1410"/>
                <a:gd name="T103" fmla="*/ 792 h 1200"/>
                <a:gd name="T104" fmla="*/ 1214 w 1410"/>
                <a:gd name="T105" fmla="*/ 742 h 1200"/>
                <a:gd name="T106" fmla="*/ 1258 w 1410"/>
                <a:gd name="T107" fmla="*/ 678 h 1200"/>
                <a:gd name="T108" fmla="*/ 1278 w 1410"/>
                <a:gd name="T109" fmla="*/ 688 h 1200"/>
                <a:gd name="T110" fmla="*/ 1344 w 1410"/>
                <a:gd name="T111" fmla="*/ 736 h 1200"/>
                <a:gd name="T112" fmla="*/ 1404 w 1410"/>
                <a:gd name="T113" fmla="*/ 860 h 1200"/>
                <a:gd name="T114" fmla="*/ 1360 w 1410"/>
                <a:gd name="T115" fmla="*/ 880 h 1200"/>
                <a:gd name="T116" fmla="*/ 1324 w 1410"/>
                <a:gd name="T117" fmla="*/ 938 h 1200"/>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410" h="1200">
                  <a:moveTo>
                    <a:pt x="1314" y="940"/>
                  </a:moveTo>
                  <a:lnTo>
                    <a:pt x="1314" y="940"/>
                  </a:lnTo>
                  <a:lnTo>
                    <a:pt x="1302" y="932"/>
                  </a:lnTo>
                  <a:lnTo>
                    <a:pt x="1290" y="926"/>
                  </a:lnTo>
                  <a:lnTo>
                    <a:pt x="1280" y="922"/>
                  </a:lnTo>
                  <a:lnTo>
                    <a:pt x="1270" y="918"/>
                  </a:lnTo>
                  <a:lnTo>
                    <a:pt x="1250" y="916"/>
                  </a:lnTo>
                  <a:lnTo>
                    <a:pt x="1230" y="918"/>
                  </a:lnTo>
                  <a:lnTo>
                    <a:pt x="1220" y="920"/>
                  </a:lnTo>
                  <a:lnTo>
                    <a:pt x="1208" y="924"/>
                  </a:lnTo>
                  <a:lnTo>
                    <a:pt x="1202" y="936"/>
                  </a:lnTo>
                  <a:lnTo>
                    <a:pt x="1198" y="950"/>
                  </a:lnTo>
                  <a:lnTo>
                    <a:pt x="1196" y="962"/>
                  </a:lnTo>
                  <a:lnTo>
                    <a:pt x="1196" y="976"/>
                  </a:lnTo>
                  <a:lnTo>
                    <a:pt x="1200" y="990"/>
                  </a:lnTo>
                  <a:lnTo>
                    <a:pt x="1204" y="1006"/>
                  </a:lnTo>
                  <a:lnTo>
                    <a:pt x="1216" y="1036"/>
                  </a:lnTo>
                  <a:lnTo>
                    <a:pt x="1218" y="1062"/>
                  </a:lnTo>
                  <a:lnTo>
                    <a:pt x="1218" y="1076"/>
                  </a:lnTo>
                  <a:lnTo>
                    <a:pt x="1214" y="1092"/>
                  </a:lnTo>
                  <a:lnTo>
                    <a:pt x="1164" y="1092"/>
                  </a:lnTo>
                  <a:lnTo>
                    <a:pt x="1154" y="1098"/>
                  </a:lnTo>
                  <a:lnTo>
                    <a:pt x="1152" y="1102"/>
                  </a:lnTo>
                  <a:lnTo>
                    <a:pt x="1150" y="1120"/>
                  </a:lnTo>
                  <a:lnTo>
                    <a:pt x="1172" y="1136"/>
                  </a:lnTo>
                  <a:lnTo>
                    <a:pt x="1172" y="1150"/>
                  </a:lnTo>
                  <a:lnTo>
                    <a:pt x="1166" y="1166"/>
                  </a:lnTo>
                  <a:lnTo>
                    <a:pt x="1160" y="1182"/>
                  </a:lnTo>
                  <a:lnTo>
                    <a:pt x="1144" y="1184"/>
                  </a:lnTo>
                  <a:lnTo>
                    <a:pt x="1134" y="1188"/>
                  </a:lnTo>
                  <a:lnTo>
                    <a:pt x="1124" y="1194"/>
                  </a:lnTo>
                  <a:lnTo>
                    <a:pt x="1112" y="1198"/>
                  </a:lnTo>
                  <a:lnTo>
                    <a:pt x="1056" y="1200"/>
                  </a:lnTo>
                  <a:lnTo>
                    <a:pt x="1050" y="1198"/>
                  </a:lnTo>
                  <a:lnTo>
                    <a:pt x="1044" y="1188"/>
                  </a:lnTo>
                  <a:lnTo>
                    <a:pt x="1036" y="1182"/>
                  </a:lnTo>
                  <a:lnTo>
                    <a:pt x="1030" y="1178"/>
                  </a:lnTo>
                  <a:lnTo>
                    <a:pt x="1024" y="1176"/>
                  </a:lnTo>
                  <a:lnTo>
                    <a:pt x="1018" y="1160"/>
                  </a:lnTo>
                  <a:lnTo>
                    <a:pt x="996" y="1116"/>
                  </a:lnTo>
                  <a:lnTo>
                    <a:pt x="972" y="1096"/>
                  </a:lnTo>
                  <a:lnTo>
                    <a:pt x="968" y="1090"/>
                  </a:lnTo>
                  <a:lnTo>
                    <a:pt x="962" y="1084"/>
                  </a:lnTo>
                  <a:lnTo>
                    <a:pt x="950" y="1074"/>
                  </a:lnTo>
                  <a:lnTo>
                    <a:pt x="938" y="1070"/>
                  </a:lnTo>
                  <a:lnTo>
                    <a:pt x="928" y="1066"/>
                  </a:lnTo>
                  <a:lnTo>
                    <a:pt x="908" y="1054"/>
                  </a:lnTo>
                  <a:lnTo>
                    <a:pt x="900" y="1036"/>
                  </a:lnTo>
                  <a:lnTo>
                    <a:pt x="892" y="1024"/>
                  </a:lnTo>
                  <a:lnTo>
                    <a:pt x="884" y="1016"/>
                  </a:lnTo>
                  <a:lnTo>
                    <a:pt x="876" y="1014"/>
                  </a:lnTo>
                  <a:lnTo>
                    <a:pt x="868" y="1014"/>
                  </a:lnTo>
                  <a:lnTo>
                    <a:pt x="858" y="1016"/>
                  </a:lnTo>
                  <a:lnTo>
                    <a:pt x="834" y="1030"/>
                  </a:lnTo>
                  <a:lnTo>
                    <a:pt x="826" y="1038"/>
                  </a:lnTo>
                  <a:lnTo>
                    <a:pt x="820" y="1044"/>
                  </a:lnTo>
                  <a:lnTo>
                    <a:pt x="818" y="1052"/>
                  </a:lnTo>
                  <a:lnTo>
                    <a:pt x="818" y="1066"/>
                  </a:lnTo>
                  <a:lnTo>
                    <a:pt x="822" y="1074"/>
                  </a:lnTo>
                  <a:lnTo>
                    <a:pt x="826" y="1080"/>
                  </a:lnTo>
                  <a:lnTo>
                    <a:pt x="828" y="1090"/>
                  </a:lnTo>
                  <a:lnTo>
                    <a:pt x="830" y="1104"/>
                  </a:lnTo>
                  <a:lnTo>
                    <a:pt x="818" y="1112"/>
                  </a:lnTo>
                  <a:lnTo>
                    <a:pt x="812" y="1116"/>
                  </a:lnTo>
                  <a:lnTo>
                    <a:pt x="804" y="1118"/>
                  </a:lnTo>
                  <a:lnTo>
                    <a:pt x="788" y="1120"/>
                  </a:lnTo>
                  <a:lnTo>
                    <a:pt x="764" y="1104"/>
                  </a:lnTo>
                  <a:lnTo>
                    <a:pt x="742" y="1090"/>
                  </a:lnTo>
                  <a:lnTo>
                    <a:pt x="724" y="1074"/>
                  </a:lnTo>
                  <a:lnTo>
                    <a:pt x="708" y="1058"/>
                  </a:lnTo>
                  <a:lnTo>
                    <a:pt x="702" y="1052"/>
                  </a:lnTo>
                  <a:lnTo>
                    <a:pt x="696" y="1046"/>
                  </a:lnTo>
                  <a:lnTo>
                    <a:pt x="692" y="1036"/>
                  </a:lnTo>
                  <a:lnTo>
                    <a:pt x="690" y="1028"/>
                  </a:lnTo>
                  <a:lnTo>
                    <a:pt x="688" y="1010"/>
                  </a:lnTo>
                  <a:lnTo>
                    <a:pt x="688" y="998"/>
                  </a:lnTo>
                  <a:lnTo>
                    <a:pt x="730" y="1000"/>
                  </a:lnTo>
                  <a:lnTo>
                    <a:pt x="764" y="1022"/>
                  </a:lnTo>
                  <a:lnTo>
                    <a:pt x="776" y="1022"/>
                  </a:lnTo>
                  <a:lnTo>
                    <a:pt x="788" y="1022"/>
                  </a:lnTo>
                  <a:lnTo>
                    <a:pt x="794" y="1022"/>
                  </a:lnTo>
                  <a:lnTo>
                    <a:pt x="800" y="1020"/>
                  </a:lnTo>
                  <a:lnTo>
                    <a:pt x="806" y="1016"/>
                  </a:lnTo>
                  <a:lnTo>
                    <a:pt x="812" y="1010"/>
                  </a:lnTo>
                  <a:lnTo>
                    <a:pt x="812" y="994"/>
                  </a:lnTo>
                  <a:lnTo>
                    <a:pt x="790" y="974"/>
                  </a:lnTo>
                  <a:lnTo>
                    <a:pt x="782" y="966"/>
                  </a:lnTo>
                  <a:lnTo>
                    <a:pt x="778" y="958"/>
                  </a:lnTo>
                  <a:lnTo>
                    <a:pt x="798" y="944"/>
                  </a:lnTo>
                  <a:lnTo>
                    <a:pt x="818" y="922"/>
                  </a:lnTo>
                  <a:lnTo>
                    <a:pt x="836" y="900"/>
                  </a:lnTo>
                  <a:lnTo>
                    <a:pt x="842" y="888"/>
                  </a:lnTo>
                  <a:lnTo>
                    <a:pt x="846" y="878"/>
                  </a:lnTo>
                  <a:lnTo>
                    <a:pt x="862" y="870"/>
                  </a:lnTo>
                  <a:lnTo>
                    <a:pt x="874" y="862"/>
                  </a:lnTo>
                  <a:lnTo>
                    <a:pt x="878" y="860"/>
                  </a:lnTo>
                  <a:lnTo>
                    <a:pt x="884" y="856"/>
                  </a:lnTo>
                  <a:lnTo>
                    <a:pt x="892" y="846"/>
                  </a:lnTo>
                  <a:lnTo>
                    <a:pt x="890" y="804"/>
                  </a:lnTo>
                  <a:lnTo>
                    <a:pt x="884" y="796"/>
                  </a:lnTo>
                  <a:lnTo>
                    <a:pt x="878" y="786"/>
                  </a:lnTo>
                  <a:lnTo>
                    <a:pt x="876" y="776"/>
                  </a:lnTo>
                  <a:lnTo>
                    <a:pt x="874" y="768"/>
                  </a:lnTo>
                  <a:lnTo>
                    <a:pt x="874" y="754"/>
                  </a:lnTo>
                  <a:lnTo>
                    <a:pt x="874" y="748"/>
                  </a:lnTo>
                  <a:lnTo>
                    <a:pt x="872" y="746"/>
                  </a:lnTo>
                  <a:lnTo>
                    <a:pt x="852" y="696"/>
                  </a:lnTo>
                  <a:lnTo>
                    <a:pt x="846" y="662"/>
                  </a:lnTo>
                  <a:lnTo>
                    <a:pt x="830" y="630"/>
                  </a:lnTo>
                  <a:lnTo>
                    <a:pt x="824" y="618"/>
                  </a:lnTo>
                  <a:lnTo>
                    <a:pt x="818" y="612"/>
                  </a:lnTo>
                  <a:lnTo>
                    <a:pt x="770" y="612"/>
                  </a:lnTo>
                  <a:lnTo>
                    <a:pt x="760" y="608"/>
                  </a:lnTo>
                  <a:lnTo>
                    <a:pt x="748" y="602"/>
                  </a:lnTo>
                  <a:lnTo>
                    <a:pt x="728" y="588"/>
                  </a:lnTo>
                  <a:lnTo>
                    <a:pt x="710" y="576"/>
                  </a:lnTo>
                  <a:lnTo>
                    <a:pt x="696" y="566"/>
                  </a:lnTo>
                  <a:lnTo>
                    <a:pt x="648" y="510"/>
                  </a:lnTo>
                  <a:lnTo>
                    <a:pt x="638" y="510"/>
                  </a:lnTo>
                  <a:lnTo>
                    <a:pt x="630" y="512"/>
                  </a:lnTo>
                  <a:lnTo>
                    <a:pt x="618" y="516"/>
                  </a:lnTo>
                  <a:lnTo>
                    <a:pt x="594" y="514"/>
                  </a:lnTo>
                  <a:lnTo>
                    <a:pt x="548" y="476"/>
                  </a:lnTo>
                  <a:lnTo>
                    <a:pt x="506" y="456"/>
                  </a:lnTo>
                  <a:lnTo>
                    <a:pt x="486" y="454"/>
                  </a:lnTo>
                  <a:lnTo>
                    <a:pt x="470" y="452"/>
                  </a:lnTo>
                  <a:lnTo>
                    <a:pt x="442" y="446"/>
                  </a:lnTo>
                  <a:lnTo>
                    <a:pt x="430" y="436"/>
                  </a:lnTo>
                  <a:lnTo>
                    <a:pt x="422" y="432"/>
                  </a:lnTo>
                  <a:lnTo>
                    <a:pt x="412" y="428"/>
                  </a:lnTo>
                  <a:lnTo>
                    <a:pt x="406" y="426"/>
                  </a:lnTo>
                  <a:lnTo>
                    <a:pt x="390" y="426"/>
                  </a:lnTo>
                  <a:lnTo>
                    <a:pt x="370" y="426"/>
                  </a:lnTo>
                  <a:lnTo>
                    <a:pt x="352" y="436"/>
                  </a:lnTo>
                  <a:lnTo>
                    <a:pt x="354" y="448"/>
                  </a:lnTo>
                  <a:lnTo>
                    <a:pt x="356" y="460"/>
                  </a:lnTo>
                  <a:lnTo>
                    <a:pt x="358" y="472"/>
                  </a:lnTo>
                  <a:lnTo>
                    <a:pt x="356" y="490"/>
                  </a:lnTo>
                  <a:lnTo>
                    <a:pt x="352" y="494"/>
                  </a:lnTo>
                  <a:lnTo>
                    <a:pt x="346" y="496"/>
                  </a:lnTo>
                  <a:lnTo>
                    <a:pt x="338" y="498"/>
                  </a:lnTo>
                  <a:lnTo>
                    <a:pt x="332" y="498"/>
                  </a:lnTo>
                  <a:lnTo>
                    <a:pt x="318" y="494"/>
                  </a:lnTo>
                  <a:lnTo>
                    <a:pt x="304" y="486"/>
                  </a:lnTo>
                  <a:lnTo>
                    <a:pt x="290" y="478"/>
                  </a:lnTo>
                  <a:lnTo>
                    <a:pt x="278" y="468"/>
                  </a:lnTo>
                  <a:lnTo>
                    <a:pt x="262" y="452"/>
                  </a:lnTo>
                  <a:lnTo>
                    <a:pt x="222" y="420"/>
                  </a:lnTo>
                  <a:lnTo>
                    <a:pt x="182" y="398"/>
                  </a:lnTo>
                  <a:lnTo>
                    <a:pt x="164" y="390"/>
                  </a:lnTo>
                  <a:lnTo>
                    <a:pt x="148" y="384"/>
                  </a:lnTo>
                  <a:lnTo>
                    <a:pt x="116" y="384"/>
                  </a:lnTo>
                  <a:lnTo>
                    <a:pt x="86" y="384"/>
                  </a:lnTo>
                  <a:lnTo>
                    <a:pt x="70" y="384"/>
                  </a:lnTo>
                  <a:lnTo>
                    <a:pt x="56" y="382"/>
                  </a:lnTo>
                  <a:lnTo>
                    <a:pt x="42" y="378"/>
                  </a:lnTo>
                  <a:lnTo>
                    <a:pt x="30" y="374"/>
                  </a:lnTo>
                  <a:lnTo>
                    <a:pt x="20" y="372"/>
                  </a:lnTo>
                  <a:lnTo>
                    <a:pt x="18" y="358"/>
                  </a:lnTo>
                  <a:lnTo>
                    <a:pt x="14" y="344"/>
                  </a:lnTo>
                  <a:lnTo>
                    <a:pt x="12" y="332"/>
                  </a:lnTo>
                  <a:lnTo>
                    <a:pt x="8" y="326"/>
                  </a:lnTo>
                  <a:lnTo>
                    <a:pt x="4" y="310"/>
                  </a:lnTo>
                  <a:lnTo>
                    <a:pt x="0" y="296"/>
                  </a:lnTo>
                  <a:lnTo>
                    <a:pt x="0" y="290"/>
                  </a:lnTo>
                  <a:lnTo>
                    <a:pt x="2" y="284"/>
                  </a:lnTo>
                  <a:lnTo>
                    <a:pt x="4" y="280"/>
                  </a:lnTo>
                  <a:lnTo>
                    <a:pt x="12" y="278"/>
                  </a:lnTo>
                  <a:lnTo>
                    <a:pt x="20" y="262"/>
                  </a:lnTo>
                  <a:lnTo>
                    <a:pt x="28" y="246"/>
                  </a:lnTo>
                  <a:lnTo>
                    <a:pt x="46" y="246"/>
                  </a:lnTo>
                  <a:lnTo>
                    <a:pt x="68" y="244"/>
                  </a:lnTo>
                  <a:lnTo>
                    <a:pt x="80" y="242"/>
                  </a:lnTo>
                  <a:lnTo>
                    <a:pt x="90" y="238"/>
                  </a:lnTo>
                  <a:lnTo>
                    <a:pt x="100" y="232"/>
                  </a:lnTo>
                  <a:lnTo>
                    <a:pt x="108" y="226"/>
                  </a:lnTo>
                  <a:lnTo>
                    <a:pt x="120" y="200"/>
                  </a:lnTo>
                  <a:lnTo>
                    <a:pt x="142" y="176"/>
                  </a:lnTo>
                  <a:lnTo>
                    <a:pt x="150" y="158"/>
                  </a:lnTo>
                  <a:lnTo>
                    <a:pt x="156" y="146"/>
                  </a:lnTo>
                  <a:lnTo>
                    <a:pt x="166" y="136"/>
                  </a:lnTo>
                  <a:lnTo>
                    <a:pt x="176" y="130"/>
                  </a:lnTo>
                  <a:lnTo>
                    <a:pt x="188" y="126"/>
                  </a:lnTo>
                  <a:lnTo>
                    <a:pt x="202" y="124"/>
                  </a:lnTo>
                  <a:lnTo>
                    <a:pt x="238" y="120"/>
                  </a:lnTo>
                  <a:lnTo>
                    <a:pt x="252" y="120"/>
                  </a:lnTo>
                  <a:lnTo>
                    <a:pt x="274" y="120"/>
                  </a:lnTo>
                  <a:lnTo>
                    <a:pt x="286" y="120"/>
                  </a:lnTo>
                  <a:lnTo>
                    <a:pt x="298" y="118"/>
                  </a:lnTo>
                  <a:lnTo>
                    <a:pt x="308" y="114"/>
                  </a:lnTo>
                  <a:lnTo>
                    <a:pt x="316" y="108"/>
                  </a:lnTo>
                  <a:lnTo>
                    <a:pt x="308" y="62"/>
                  </a:lnTo>
                  <a:lnTo>
                    <a:pt x="308" y="38"/>
                  </a:lnTo>
                  <a:lnTo>
                    <a:pt x="310" y="26"/>
                  </a:lnTo>
                  <a:lnTo>
                    <a:pt x="312" y="16"/>
                  </a:lnTo>
                  <a:lnTo>
                    <a:pt x="318" y="8"/>
                  </a:lnTo>
                  <a:lnTo>
                    <a:pt x="324" y="2"/>
                  </a:lnTo>
                  <a:lnTo>
                    <a:pt x="328" y="0"/>
                  </a:lnTo>
                  <a:lnTo>
                    <a:pt x="334" y="0"/>
                  </a:lnTo>
                  <a:lnTo>
                    <a:pt x="346" y="4"/>
                  </a:lnTo>
                  <a:lnTo>
                    <a:pt x="434" y="16"/>
                  </a:lnTo>
                  <a:lnTo>
                    <a:pt x="432" y="24"/>
                  </a:lnTo>
                  <a:lnTo>
                    <a:pt x="430" y="36"/>
                  </a:lnTo>
                  <a:lnTo>
                    <a:pt x="432" y="60"/>
                  </a:lnTo>
                  <a:lnTo>
                    <a:pt x="444" y="80"/>
                  </a:lnTo>
                  <a:lnTo>
                    <a:pt x="450" y="90"/>
                  </a:lnTo>
                  <a:lnTo>
                    <a:pt x="456" y="106"/>
                  </a:lnTo>
                  <a:lnTo>
                    <a:pt x="456" y="130"/>
                  </a:lnTo>
                  <a:lnTo>
                    <a:pt x="448" y="152"/>
                  </a:lnTo>
                  <a:lnTo>
                    <a:pt x="444" y="166"/>
                  </a:lnTo>
                  <a:lnTo>
                    <a:pt x="446" y="180"/>
                  </a:lnTo>
                  <a:lnTo>
                    <a:pt x="490" y="222"/>
                  </a:lnTo>
                  <a:lnTo>
                    <a:pt x="496" y="234"/>
                  </a:lnTo>
                  <a:lnTo>
                    <a:pt x="496" y="276"/>
                  </a:lnTo>
                  <a:lnTo>
                    <a:pt x="500" y="278"/>
                  </a:lnTo>
                  <a:lnTo>
                    <a:pt x="506" y="280"/>
                  </a:lnTo>
                  <a:lnTo>
                    <a:pt x="526" y="282"/>
                  </a:lnTo>
                  <a:lnTo>
                    <a:pt x="538" y="274"/>
                  </a:lnTo>
                  <a:lnTo>
                    <a:pt x="552" y="266"/>
                  </a:lnTo>
                  <a:lnTo>
                    <a:pt x="566" y="262"/>
                  </a:lnTo>
                  <a:lnTo>
                    <a:pt x="582" y="258"/>
                  </a:lnTo>
                  <a:lnTo>
                    <a:pt x="618" y="254"/>
                  </a:lnTo>
                  <a:lnTo>
                    <a:pt x="652" y="252"/>
                  </a:lnTo>
                  <a:lnTo>
                    <a:pt x="658" y="268"/>
                  </a:lnTo>
                  <a:lnTo>
                    <a:pt x="650" y="284"/>
                  </a:lnTo>
                  <a:lnTo>
                    <a:pt x="644" y="298"/>
                  </a:lnTo>
                  <a:lnTo>
                    <a:pt x="636" y="308"/>
                  </a:lnTo>
                  <a:lnTo>
                    <a:pt x="626" y="314"/>
                  </a:lnTo>
                  <a:lnTo>
                    <a:pt x="612" y="324"/>
                  </a:lnTo>
                  <a:lnTo>
                    <a:pt x="606" y="330"/>
                  </a:lnTo>
                  <a:lnTo>
                    <a:pt x="602" y="338"/>
                  </a:lnTo>
                  <a:lnTo>
                    <a:pt x="600" y="348"/>
                  </a:lnTo>
                  <a:lnTo>
                    <a:pt x="600" y="360"/>
                  </a:lnTo>
                  <a:lnTo>
                    <a:pt x="632" y="372"/>
                  </a:lnTo>
                  <a:lnTo>
                    <a:pt x="640" y="384"/>
                  </a:lnTo>
                  <a:lnTo>
                    <a:pt x="652" y="396"/>
                  </a:lnTo>
                  <a:lnTo>
                    <a:pt x="664" y="406"/>
                  </a:lnTo>
                  <a:lnTo>
                    <a:pt x="680" y="416"/>
                  </a:lnTo>
                  <a:lnTo>
                    <a:pt x="686" y="428"/>
                  </a:lnTo>
                  <a:lnTo>
                    <a:pt x="692" y="442"/>
                  </a:lnTo>
                  <a:lnTo>
                    <a:pt x="702" y="456"/>
                  </a:lnTo>
                  <a:lnTo>
                    <a:pt x="706" y="460"/>
                  </a:lnTo>
                  <a:lnTo>
                    <a:pt x="714" y="464"/>
                  </a:lnTo>
                  <a:lnTo>
                    <a:pt x="744" y="504"/>
                  </a:lnTo>
                  <a:lnTo>
                    <a:pt x="754" y="508"/>
                  </a:lnTo>
                  <a:lnTo>
                    <a:pt x="772" y="514"/>
                  </a:lnTo>
                  <a:lnTo>
                    <a:pt x="780" y="514"/>
                  </a:lnTo>
                  <a:lnTo>
                    <a:pt x="788" y="514"/>
                  </a:lnTo>
                  <a:lnTo>
                    <a:pt x="796" y="510"/>
                  </a:lnTo>
                  <a:lnTo>
                    <a:pt x="802" y="504"/>
                  </a:lnTo>
                  <a:lnTo>
                    <a:pt x="802" y="476"/>
                  </a:lnTo>
                  <a:lnTo>
                    <a:pt x="802" y="468"/>
                  </a:lnTo>
                  <a:lnTo>
                    <a:pt x="804" y="460"/>
                  </a:lnTo>
                  <a:lnTo>
                    <a:pt x="808" y="456"/>
                  </a:lnTo>
                  <a:lnTo>
                    <a:pt x="812" y="452"/>
                  </a:lnTo>
                  <a:lnTo>
                    <a:pt x="822" y="448"/>
                  </a:lnTo>
                  <a:lnTo>
                    <a:pt x="834" y="446"/>
                  </a:lnTo>
                  <a:lnTo>
                    <a:pt x="846" y="446"/>
                  </a:lnTo>
                  <a:lnTo>
                    <a:pt x="856" y="446"/>
                  </a:lnTo>
                  <a:lnTo>
                    <a:pt x="862" y="448"/>
                  </a:lnTo>
                  <a:lnTo>
                    <a:pt x="868" y="450"/>
                  </a:lnTo>
                  <a:lnTo>
                    <a:pt x="876" y="454"/>
                  </a:lnTo>
                  <a:lnTo>
                    <a:pt x="882" y="460"/>
                  </a:lnTo>
                  <a:lnTo>
                    <a:pt x="898" y="462"/>
                  </a:lnTo>
                  <a:lnTo>
                    <a:pt x="912" y="454"/>
                  </a:lnTo>
                  <a:lnTo>
                    <a:pt x="926" y="446"/>
                  </a:lnTo>
                  <a:lnTo>
                    <a:pt x="938" y="438"/>
                  </a:lnTo>
                  <a:lnTo>
                    <a:pt x="950" y="430"/>
                  </a:lnTo>
                  <a:lnTo>
                    <a:pt x="956" y="424"/>
                  </a:lnTo>
                  <a:lnTo>
                    <a:pt x="964" y="422"/>
                  </a:lnTo>
                  <a:lnTo>
                    <a:pt x="988" y="420"/>
                  </a:lnTo>
                  <a:lnTo>
                    <a:pt x="1002" y="440"/>
                  </a:lnTo>
                  <a:lnTo>
                    <a:pt x="1000" y="448"/>
                  </a:lnTo>
                  <a:lnTo>
                    <a:pt x="996" y="456"/>
                  </a:lnTo>
                  <a:lnTo>
                    <a:pt x="990" y="464"/>
                  </a:lnTo>
                  <a:lnTo>
                    <a:pt x="984" y="472"/>
                  </a:lnTo>
                  <a:lnTo>
                    <a:pt x="968" y="484"/>
                  </a:lnTo>
                  <a:lnTo>
                    <a:pt x="952" y="496"/>
                  </a:lnTo>
                  <a:lnTo>
                    <a:pt x="940" y="512"/>
                  </a:lnTo>
                  <a:lnTo>
                    <a:pt x="934" y="530"/>
                  </a:lnTo>
                  <a:lnTo>
                    <a:pt x="932" y="550"/>
                  </a:lnTo>
                  <a:lnTo>
                    <a:pt x="930" y="574"/>
                  </a:lnTo>
                  <a:lnTo>
                    <a:pt x="954" y="618"/>
                  </a:lnTo>
                  <a:lnTo>
                    <a:pt x="962" y="630"/>
                  </a:lnTo>
                  <a:lnTo>
                    <a:pt x="974" y="642"/>
                  </a:lnTo>
                  <a:lnTo>
                    <a:pt x="982" y="648"/>
                  </a:lnTo>
                  <a:lnTo>
                    <a:pt x="990" y="652"/>
                  </a:lnTo>
                  <a:lnTo>
                    <a:pt x="1000" y="656"/>
                  </a:lnTo>
                  <a:lnTo>
                    <a:pt x="1010" y="656"/>
                  </a:lnTo>
                  <a:lnTo>
                    <a:pt x="1012" y="652"/>
                  </a:lnTo>
                  <a:lnTo>
                    <a:pt x="1024" y="652"/>
                  </a:lnTo>
                  <a:lnTo>
                    <a:pt x="1032" y="656"/>
                  </a:lnTo>
                  <a:lnTo>
                    <a:pt x="1040" y="662"/>
                  </a:lnTo>
                  <a:lnTo>
                    <a:pt x="1060" y="680"/>
                  </a:lnTo>
                  <a:lnTo>
                    <a:pt x="1082" y="704"/>
                  </a:lnTo>
                  <a:lnTo>
                    <a:pt x="1098" y="726"/>
                  </a:lnTo>
                  <a:lnTo>
                    <a:pt x="1106" y="762"/>
                  </a:lnTo>
                  <a:lnTo>
                    <a:pt x="1108" y="784"/>
                  </a:lnTo>
                  <a:lnTo>
                    <a:pt x="1112" y="810"/>
                  </a:lnTo>
                  <a:lnTo>
                    <a:pt x="1118" y="840"/>
                  </a:lnTo>
                  <a:lnTo>
                    <a:pt x="1130" y="852"/>
                  </a:lnTo>
                  <a:lnTo>
                    <a:pt x="1140" y="860"/>
                  </a:lnTo>
                  <a:lnTo>
                    <a:pt x="1152" y="868"/>
                  </a:lnTo>
                  <a:lnTo>
                    <a:pt x="1172" y="882"/>
                  </a:lnTo>
                  <a:lnTo>
                    <a:pt x="1188" y="876"/>
                  </a:lnTo>
                  <a:lnTo>
                    <a:pt x="1214" y="866"/>
                  </a:lnTo>
                  <a:lnTo>
                    <a:pt x="1216" y="858"/>
                  </a:lnTo>
                  <a:lnTo>
                    <a:pt x="1220" y="854"/>
                  </a:lnTo>
                  <a:lnTo>
                    <a:pt x="1230" y="850"/>
                  </a:lnTo>
                  <a:lnTo>
                    <a:pt x="1246" y="846"/>
                  </a:lnTo>
                  <a:lnTo>
                    <a:pt x="1252" y="836"/>
                  </a:lnTo>
                  <a:lnTo>
                    <a:pt x="1258" y="826"/>
                  </a:lnTo>
                  <a:lnTo>
                    <a:pt x="1258" y="818"/>
                  </a:lnTo>
                  <a:lnTo>
                    <a:pt x="1258" y="808"/>
                  </a:lnTo>
                  <a:lnTo>
                    <a:pt x="1254" y="800"/>
                  </a:lnTo>
                  <a:lnTo>
                    <a:pt x="1250" y="792"/>
                  </a:lnTo>
                  <a:lnTo>
                    <a:pt x="1240" y="780"/>
                  </a:lnTo>
                  <a:lnTo>
                    <a:pt x="1222" y="774"/>
                  </a:lnTo>
                  <a:lnTo>
                    <a:pt x="1216" y="770"/>
                  </a:lnTo>
                  <a:lnTo>
                    <a:pt x="1214" y="766"/>
                  </a:lnTo>
                  <a:lnTo>
                    <a:pt x="1212" y="762"/>
                  </a:lnTo>
                  <a:lnTo>
                    <a:pt x="1212" y="756"/>
                  </a:lnTo>
                  <a:lnTo>
                    <a:pt x="1214" y="742"/>
                  </a:lnTo>
                  <a:lnTo>
                    <a:pt x="1234" y="712"/>
                  </a:lnTo>
                  <a:lnTo>
                    <a:pt x="1234" y="682"/>
                  </a:lnTo>
                  <a:lnTo>
                    <a:pt x="1240" y="678"/>
                  </a:lnTo>
                  <a:lnTo>
                    <a:pt x="1244" y="678"/>
                  </a:lnTo>
                  <a:lnTo>
                    <a:pt x="1258" y="678"/>
                  </a:lnTo>
                  <a:lnTo>
                    <a:pt x="1270" y="664"/>
                  </a:lnTo>
                  <a:lnTo>
                    <a:pt x="1284" y="656"/>
                  </a:lnTo>
                  <a:lnTo>
                    <a:pt x="1286" y="670"/>
                  </a:lnTo>
                  <a:lnTo>
                    <a:pt x="1284" y="678"/>
                  </a:lnTo>
                  <a:lnTo>
                    <a:pt x="1280" y="684"/>
                  </a:lnTo>
                  <a:lnTo>
                    <a:pt x="1278" y="688"/>
                  </a:lnTo>
                  <a:lnTo>
                    <a:pt x="1276" y="708"/>
                  </a:lnTo>
                  <a:lnTo>
                    <a:pt x="1280" y="714"/>
                  </a:lnTo>
                  <a:lnTo>
                    <a:pt x="1288" y="718"/>
                  </a:lnTo>
                  <a:lnTo>
                    <a:pt x="1304" y="726"/>
                  </a:lnTo>
                  <a:lnTo>
                    <a:pt x="1344" y="736"/>
                  </a:lnTo>
                  <a:lnTo>
                    <a:pt x="1394" y="770"/>
                  </a:lnTo>
                  <a:lnTo>
                    <a:pt x="1410" y="770"/>
                  </a:lnTo>
                  <a:lnTo>
                    <a:pt x="1404" y="784"/>
                  </a:lnTo>
                  <a:lnTo>
                    <a:pt x="1396" y="800"/>
                  </a:lnTo>
                  <a:lnTo>
                    <a:pt x="1404" y="860"/>
                  </a:lnTo>
                  <a:lnTo>
                    <a:pt x="1394" y="888"/>
                  </a:lnTo>
                  <a:lnTo>
                    <a:pt x="1386" y="888"/>
                  </a:lnTo>
                  <a:lnTo>
                    <a:pt x="1382" y="886"/>
                  </a:lnTo>
                  <a:lnTo>
                    <a:pt x="1376" y="884"/>
                  </a:lnTo>
                  <a:lnTo>
                    <a:pt x="1360" y="880"/>
                  </a:lnTo>
                  <a:lnTo>
                    <a:pt x="1346" y="882"/>
                  </a:lnTo>
                  <a:lnTo>
                    <a:pt x="1340" y="884"/>
                  </a:lnTo>
                  <a:lnTo>
                    <a:pt x="1334" y="886"/>
                  </a:lnTo>
                  <a:lnTo>
                    <a:pt x="1328" y="892"/>
                  </a:lnTo>
                  <a:lnTo>
                    <a:pt x="1324" y="898"/>
                  </a:lnTo>
                  <a:lnTo>
                    <a:pt x="1324" y="938"/>
                  </a:lnTo>
                  <a:lnTo>
                    <a:pt x="1314" y="940"/>
                  </a:lnTo>
                  <a:close/>
                </a:path>
              </a:pathLst>
            </a:custGeom>
            <a:pattFill prst="wdDnDiag">
              <a:fgClr>
                <a:srgbClr val="F2F2F2"/>
              </a:fgClr>
              <a:bgClr>
                <a:schemeClr val="bg1"/>
              </a:bgClr>
            </a:pattFill>
            <a:ln w="9525">
              <a:solidFill>
                <a:schemeClr val="accent6">
                  <a:lumMod val="75000"/>
                </a:schemeClr>
              </a:solidFill>
              <a:round/>
            </a:ln>
          </p:spPr>
          <p:txBody>
            <a:bodyPr/>
            <a:lstStyle/>
            <a:p>
              <a:pPr eaLnBrk="1" fontAlgn="auto" hangingPunct="1">
                <a:spcBef>
                  <a:spcPts val="0"/>
                </a:spcBef>
                <a:spcAft>
                  <a:spcPts val="0"/>
                </a:spcAft>
                <a:defRPr/>
              </a:pPr>
              <a:endParaRPr lang="zh-CN" altLang="en-US" sz="1015">
                <a:latin typeface="+mn-lt"/>
                <a:ea typeface="+mn-ea"/>
              </a:endParaRPr>
            </a:p>
          </p:txBody>
        </p:sp>
      </p:grpSp>
      <p:sp>
        <p:nvSpPr>
          <p:cNvPr id="54" name="文本框 53"/>
          <p:cNvSpPr txBox="1"/>
          <p:nvPr/>
        </p:nvSpPr>
        <p:spPr>
          <a:xfrm>
            <a:off x="2929890" y="1317625"/>
            <a:ext cx="4958715" cy="521970"/>
          </a:xfrm>
          <a:prstGeom prst="rect">
            <a:avLst/>
          </a:prstGeom>
          <a:noFill/>
        </p:spPr>
        <p:txBody>
          <a:bodyPr wrap="square">
            <a:spAutoFit/>
          </a:bodyPr>
          <a:lstStyle/>
          <a:p>
            <a:pPr defTabSz="684530" eaLnBrk="1" fontAlgn="auto" hangingPunct="1">
              <a:lnSpc>
                <a:spcPct val="140000"/>
              </a:lnSpc>
              <a:spcBef>
                <a:spcPts val="0"/>
              </a:spcBef>
              <a:spcAft>
                <a:spcPts val="0"/>
              </a:spcAft>
              <a:defRPr/>
            </a:pPr>
            <a:r>
              <a:rPr lang="en-US" altLang="zh-CN" sz="2000" dirty="0">
                <a:solidFill>
                  <a:schemeClr val="accent6">
                    <a:lumMod val="75000"/>
                  </a:schemeClr>
                </a:solidFill>
                <a:sym typeface="Arial" panose="020B0604020202020204" pitchFamily="34" charset="0"/>
              </a:rPr>
              <a:t>58</a:t>
            </a:r>
            <a:r>
              <a:rPr lang="zh-CN" altLang="en-US" sz="2000" dirty="0">
                <a:solidFill>
                  <a:schemeClr val="accent6">
                    <a:lumMod val="75000"/>
                  </a:schemeClr>
                </a:solidFill>
                <a:sym typeface="Arial" panose="020B0604020202020204" pitchFamily="34" charset="0"/>
              </a:rPr>
              <a:t>同城、安居客、链家、自如、贝壳找房</a:t>
            </a:r>
            <a:endParaRPr lang="zh-CN" altLang="en-US" sz="2000" dirty="0">
              <a:solidFill>
                <a:schemeClr val="accent6">
                  <a:lumMod val="75000"/>
                </a:schemeClr>
              </a:solidFill>
              <a:sym typeface="Arial" panose="020B0604020202020204" pitchFamily="34" charset="0"/>
            </a:endParaRPr>
          </a:p>
        </p:txBody>
      </p:sp>
      <p:sp>
        <p:nvSpPr>
          <p:cNvPr id="55" name="文本框 54"/>
          <p:cNvSpPr txBox="1"/>
          <p:nvPr/>
        </p:nvSpPr>
        <p:spPr>
          <a:xfrm>
            <a:off x="2815590" y="2118995"/>
            <a:ext cx="5460365" cy="995045"/>
          </a:xfrm>
          <a:prstGeom prst="rect">
            <a:avLst/>
          </a:prstGeom>
          <a:noFill/>
        </p:spPr>
        <p:txBody>
          <a:bodyPr wrap="square">
            <a:spAutoFit/>
          </a:bodyPr>
          <a:lstStyle/>
          <a:p>
            <a:pPr defTabSz="684530" eaLnBrk="1" fontAlgn="auto" hangingPunct="1">
              <a:lnSpc>
                <a:spcPct val="140000"/>
              </a:lnSpc>
              <a:spcBef>
                <a:spcPts val="0"/>
              </a:spcBef>
              <a:spcAft>
                <a:spcPts val="0"/>
              </a:spcAft>
              <a:defRPr/>
            </a:pPr>
            <a:r>
              <a:rPr lang="zh-CN" altLang="en-US" sz="1400" dirty="0">
                <a:solidFill>
                  <a:schemeClr val="accent6">
                    <a:lumMod val="75000"/>
                  </a:schemeClr>
                </a:solidFill>
                <a:sym typeface="Arial" panose="020B0604020202020204" pitchFamily="34" charset="0"/>
              </a:rPr>
              <a:t>链家旗下的自如，作为提供高品质租房产品及服务的O2O互联网品牌，旗下现拥有自如友家、自如整租、自如寓、自如驿、自如民宿及业主直租六大产品线</a:t>
            </a:r>
            <a:endParaRPr lang="zh-CN" altLang="en-US" sz="1400" dirty="0">
              <a:solidFill>
                <a:schemeClr val="accent6">
                  <a:lumMod val="75000"/>
                </a:schemeClr>
              </a:solidFill>
              <a:sym typeface="Arial" panose="020B0604020202020204" pitchFamily="34" charset="0"/>
            </a:endParaRPr>
          </a:p>
        </p:txBody>
      </p:sp>
      <p:sp>
        <p:nvSpPr>
          <p:cNvPr id="56" name="文本框 55"/>
          <p:cNvSpPr txBox="1"/>
          <p:nvPr/>
        </p:nvSpPr>
        <p:spPr>
          <a:xfrm>
            <a:off x="791845" y="3458210"/>
            <a:ext cx="7560310" cy="995045"/>
          </a:xfrm>
          <a:prstGeom prst="rect">
            <a:avLst/>
          </a:prstGeom>
          <a:noFill/>
        </p:spPr>
        <p:txBody>
          <a:bodyPr wrap="square">
            <a:spAutoFit/>
          </a:bodyPr>
          <a:lstStyle/>
          <a:p>
            <a:pPr defTabSz="684530" eaLnBrk="1" fontAlgn="auto" hangingPunct="1">
              <a:lnSpc>
                <a:spcPct val="140000"/>
              </a:lnSpc>
              <a:spcBef>
                <a:spcPts val="0"/>
              </a:spcBef>
              <a:spcAft>
                <a:spcPts val="0"/>
              </a:spcAft>
              <a:defRPr/>
            </a:pPr>
            <a:r>
              <a:rPr lang="zh-CN" altLang="en-US" sz="1400" dirty="0">
                <a:solidFill>
                  <a:schemeClr val="accent6">
                    <a:lumMod val="75000"/>
                  </a:schemeClr>
                </a:solidFill>
                <a:latin typeface="微软雅黑" panose="020B0503020204020204" pitchFamily="34" charset="-122"/>
              </a:rPr>
              <a:t>自如自2011年运营以来积累了大量的客源信息，凭借着领先的O2O互联网管理经营理念，自如荣获2014年第十三届中国互联网大会“互联网创新实践典范”荣誉称号，发展历程被清华大学经济管理学院、中国工商管理案例中心作为市场营销案例用于MBA教学</a:t>
            </a:r>
            <a:endParaRPr lang="zh-CN" altLang="en-US" sz="1400" dirty="0">
              <a:solidFill>
                <a:schemeClr val="accent6">
                  <a:lumMod val="75000"/>
                </a:schemeClr>
              </a:solidFill>
              <a:latin typeface="微软雅黑" panose="020B0503020204020204" pitchFamily="34" charset="-122"/>
            </a:endParaRPr>
          </a:p>
        </p:txBody>
      </p:sp>
      <p:grpSp>
        <p:nvGrpSpPr>
          <p:cNvPr id="18442" name="组合 49"/>
          <p:cNvGrpSpPr>
            <a:grpSpLocks noChangeAspect="1"/>
          </p:cNvGrpSpPr>
          <p:nvPr/>
        </p:nvGrpSpPr>
        <p:grpSpPr bwMode="auto">
          <a:xfrm>
            <a:off x="271463" y="266700"/>
            <a:ext cx="468312" cy="468313"/>
            <a:chOff x="2558424" y="1401428"/>
            <a:chExt cx="1318727" cy="1318727"/>
          </a:xfrm>
        </p:grpSpPr>
        <p:sp>
          <p:nvSpPr>
            <p:cNvPr id="51" name="椭圆 50"/>
            <p:cNvSpPr/>
            <p:nvPr/>
          </p:nvSpPr>
          <p:spPr>
            <a:xfrm>
              <a:off x="2558424" y="1401428"/>
              <a:ext cx="1318727" cy="1318727"/>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52" name="Freeform 11"/>
            <p:cNvSpPr/>
            <p:nvPr/>
          </p:nvSpPr>
          <p:spPr bwMode="auto">
            <a:xfrm>
              <a:off x="2674651" y="1817163"/>
              <a:ext cx="1086273" cy="594543"/>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a:lstStyle/>
            <a:p>
              <a:pPr eaLnBrk="1" fontAlgn="auto" hangingPunct="1">
                <a:spcBef>
                  <a:spcPts val="0"/>
                </a:spcBef>
                <a:spcAft>
                  <a:spcPts val="0"/>
                </a:spcAft>
                <a:defRPr/>
              </a:pPr>
              <a:endParaRPr lang="zh-CN" altLang="en-US" sz="1350">
                <a:solidFill>
                  <a:sysClr val="windowText" lastClr="000000"/>
                </a:solidFill>
                <a:latin typeface="+mn-lt"/>
                <a:ea typeface="+mn-ea"/>
              </a:endParaRPr>
            </a:p>
          </p:txBody>
        </p:sp>
      </p:grpSp>
      <p:sp>
        <p:nvSpPr>
          <p:cNvPr id="58" name="文本框 57"/>
          <p:cNvSpPr txBox="1"/>
          <p:nvPr/>
        </p:nvSpPr>
        <p:spPr>
          <a:xfrm>
            <a:off x="782638" y="280988"/>
            <a:ext cx="2738437" cy="460375"/>
          </a:xfrm>
          <a:prstGeom prst="rect">
            <a:avLst/>
          </a:prstGeom>
          <a:noFill/>
        </p:spPr>
        <p:txBody>
          <a:bodyPr>
            <a:spAutoFit/>
          </a:bodyPr>
          <a:lstStyle/>
          <a:p>
            <a:pPr eaLnBrk="1" fontAlgn="auto" hangingPunct="1">
              <a:spcBef>
                <a:spcPts val="0"/>
              </a:spcBef>
              <a:spcAft>
                <a:spcPts val="0"/>
              </a:spcAft>
              <a:defRPr/>
            </a:pPr>
            <a:r>
              <a:rPr lang="zh-CN" altLang="en-US" sz="2400" b="1" dirty="0">
                <a:solidFill>
                  <a:schemeClr val="accent6">
                    <a:lumMod val="75000"/>
                  </a:schemeClr>
                </a:solidFill>
                <a:latin typeface="+mn-lt"/>
                <a:ea typeface="+mn-ea"/>
              </a:rPr>
              <a:t>研究现状</a:t>
            </a:r>
            <a:endParaRPr lang="zh-CN" altLang="en-US" sz="2400" b="1" dirty="0">
              <a:solidFill>
                <a:schemeClr val="accent6">
                  <a:lumMod val="75000"/>
                </a:schemeClr>
              </a:solidFill>
              <a:latin typeface="+mn-lt"/>
              <a:ea typeface="+mn-ea"/>
            </a:endParaRPr>
          </a:p>
        </p:txBody>
      </p:sp>
      <p:pic>
        <p:nvPicPr>
          <p:cNvPr id="3" name="图片 2"/>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666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400" fill="hold"/>
                                        <p:tgtEl>
                                          <p:spTgt spid="2"/>
                                        </p:tgtEl>
                                        <p:attrNameLst>
                                          <p:attrName>ppt_x</p:attrName>
                                        </p:attrNameLst>
                                      </p:cBhvr>
                                      <p:tavLst>
                                        <p:tav tm="0">
                                          <p:val>
                                            <p:strVal val="#ppt_x"/>
                                          </p:val>
                                        </p:tav>
                                        <p:tav tm="100000">
                                          <p:val>
                                            <p:strVal val="#ppt_x"/>
                                          </p:val>
                                        </p:tav>
                                      </p:tavLst>
                                    </p:anim>
                                    <p:anim calcmode="lin" valueType="num">
                                      <p:cBhvr additive="base">
                                        <p:cTn id="8" dur="4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8" fill="hold" grpId="0" nodeType="clickEffect">
                                  <p:stCondLst>
                                    <p:cond delay="0"/>
                                  </p:stCondLst>
                                  <p:childTnLst>
                                    <p:set>
                                      <p:cBhvr>
                                        <p:cTn id="12" dur="1" fill="hold">
                                          <p:stCondLst>
                                            <p:cond delay="0"/>
                                          </p:stCondLst>
                                        </p:cTn>
                                        <p:tgtEl>
                                          <p:spTgt spid="55"/>
                                        </p:tgtEl>
                                        <p:attrNameLst>
                                          <p:attrName>style.visibility</p:attrName>
                                        </p:attrNameLst>
                                      </p:cBhvr>
                                      <p:to>
                                        <p:strVal val="visible"/>
                                      </p:to>
                                    </p:set>
                                    <p:animEffect transition="in" filter="wipe(left)">
                                      <p:cBhvr>
                                        <p:cTn id="13" dur="500"/>
                                        <p:tgtEl>
                                          <p:spTgt spid="55"/>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56"/>
                                        </p:tgtEl>
                                        <p:attrNameLst>
                                          <p:attrName>style.visibility</p:attrName>
                                        </p:attrNameLst>
                                      </p:cBhvr>
                                      <p:to>
                                        <p:strVal val="visible"/>
                                      </p:to>
                                    </p:set>
                                    <p:animEffect transition="in" filter="wipe(left)">
                                      <p:cBhvr>
                                        <p:cTn id="18"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P spid="5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6" name="文本框 35"/>
          <p:cNvSpPr txBox="1"/>
          <p:nvPr/>
        </p:nvSpPr>
        <p:spPr>
          <a:xfrm>
            <a:off x="782638" y="280988"/>
            <a:ext cx="2154237" cy="460375"/>
          </a:xfrm>
          <a:prstGeom prst="rect">
            <a:avLst/>
          </a:prstGeom>
          <a:noFill/>
        </p:spPr>
        <p:txBody>
          <a:bodyPr>
            <a:spAutoFit/>
          </a:bodyPr>
          <a:lstStyle/>
          <a:p>
            <a:pPr eaLnBrk="1" fontAlgn="auto" hangingPunct="1">
              <a:spcBef>
                <a:spcPts val="0"/>
              </a:spcBef>
              <a:spcAft>
                <a:spcPts val="0"/>
              </a:spcAft>
              <a:defRPr/>
            </a:pPr>
            <a:r>
              <a:rPr lang="zh-CN" altLang="en-US" sz="2400" b="1" dirty="0">
                <a:solidFill>
                  <a:schemeClr val="accent6">
                    <a:lumMod val="75000"/>
                  </a:schemeClr>
                </a:solidFill>
                <a:latin typeface="+mn-lt"/>
                <a:ea typeface="+mn-ea"/>
              </a:rPr>
              <a:t>研究目标</a:t>
            </a:r>
            <a:endParaRPr lang="zh-CN" altLang="en-US" sz="2400" b="1" dirty="0">
              <a:solidFill>
                <a:schemeClr val="accent6">
                  <a:lumMod val="75000"/>
                </a:schemeClr>
              </a:solidFill>
              <a:latin typeface="+mn-lt"/>
              <a:ea typeface="+mn-ea"/>
            </a:endParaRPr>
          </a:p>
        </p:txBody>
      </p:sp>
      <p:grpSp>
        <p:nvGrpSpPr>
          <p:cNvPr id="51203" name="组合 36"/>
          <p:cNvGrpSpPr>
            <a:grpSpLocks noChangeAspect="1"/>
          </p:cNvGrpSpPr>
          <p:nvPr/>
        </p:nvGrpSpPr>
        <p:grpSpPr bwMode="auto">
          <a:xfrm>
            <a:off x="314325" y="280988"/>
            <a:ext cx="468313" cy="468312"/>
            <a:chOff x="2817516" y="1944350"/>
            <a:chExt cx="1129689" cy="1129689"/>
          </a:xfrm>
        </p:grpSpPr>
        <p:sp>
          <p:nvSpPr>
            <p:cNvPr id="40" name="椭圆 39"/>
            <p:cNvSpPr/>
            <p:nvPr/>
          </p:nvSpPr>
          <p:spPr>
            <a:xfrm>
              <a:off x="2817516" y="1944350"/>
              <a:ext cx="1129689" cy="1129689"/>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ysClr val="windowText" lastClr="000000"/>
                </a:solidFill>
              </a:endParaRPr>
            </a:p>
          </p:txBody>
        </p:sp>
        <p:sp>
          <p:nvSpPr>
            <p:cNvPr id="41" name="Freeform 5"/>
            <p:cNvSpPr>
              <a:spLocks noEditPoints="1"/>
            </p:cNvSpPr>
            <p:nvPr/>
          </p:nvSpPr>
          <p:spPr bwMode="auto">
            <a:xfrm>
              <a:off x="3196633" y="2158800"/>
              <a:ext cx="444216" cy="658667"/>
            </a:xfrm>
            <a:custGeom>
              <a:avLst/>
              <a:gdLst>
                <a:gd name="T0" fmla="*/ 189 w 316"/>
                <a:gd name="T1" fmla="*/ 16 h 467"/>
                <a:gd name="T2" fmla="*/ 225 w 316"/>
                <a:gd name="T3" fmla="*/ 7 h 467"/>
                <a:gd name="T4" fmla="*/ 300 w 316"/>
                <a:gd name="T5" fmla="*/ 52 h 467"/>
                <a:gd name="T6" fmla="*/ 309 w 316"/>
                <a:gd name="T7" fmla="*/ 89 h 467"/>
                <a:gd name="T8" fmla="*/ 298 w 316"/>
                <a:gd name="T9" fmla="*/ 105 h 467"/>
                <a:gd name="T10" fmla="*/ 179 w 316"/>
                <a:gd name="T11" fmla="*/ 33 h 467"/>
                <a:gd name="T12" fmla="*/ 189 w 316"/>
                <a:gd name="T13" fmla="*/ 16 h 467"/>
                <a:gd name="T14" fmla="*/ 164 w 316"/>
                <a:gd name="T15" fmla="*/ 58 h 467"/>
                <a:gd name="T16" fmla="*/ 147 w 316"/>
                <a:gd name="T17" fmla="*/ 85 h 467"/>
                <a:gd name="T18" fmla="*/ 266 w 316"/>
                <a:gd name="T19" fmla="*/ 157 h 467"/>
                <a:gd name="T20" fmla="*/ 283 w 316"/>
                <a:gd name="T21" fmla="*/ 130 h 467"/>
                <a:gd name="T22" fmla="*/ 164 w 316"/>
                <a:gd name="T23" fmla="*/ 58 h 467"/>
                <a:gd name="T24" fmla="*/ 2 w 316"/>
                <a:gd name="T25" fmla="*/ 446 h 467"/>
                <a:gd name="T26" fmla="*/ 13 w 316"/>
                <a:gd name="T27" fmla="*/ 354 h 467"/>
                <a:gd name="T28" fmla="*/ 90 w 316"/>
                <a:gd name="T29" fmla="*/ 401 h 467"/>
                <a:gd name="T30" fmla="*/ 13 w 316"/>
                <a:gd name="T31" fmla="*/ 453 h 467"/>
                <a:gd name="T32" fmla="*/ 2 w 316"/>
                <a:gd name="T33" fmla="*/ 446 h 467"/>
                <a:gd name="T34" fmla="*/ 20 w 316"/>
                <a:gd name="T35" fmla="*/ 296 h 467"/>
                <a:gd name="T36" fmla="*/ 133 w 316"/>
                <a:gd name="T37" fmla="*/ 109 h 467"/>
                <a:gd name="T38" fmla="*/ 172 w 316"/>
                <a:gd name="T39" fmla="*/ 133 h 467"/>
                <a:gd name="T40" fmla="*/ 59 w 316"/>
                <a:gd name="T41" fmla="*/ 320 h 467"/>
                <a:gd name="T42" fmla="*/ 20 w 316"/>
                <a:gd name="T43" fmla="*/ 296 h 467"/>
                <a:gd name="T44" fmla="*/ 99 w 316"/>
                <a:gd name="T45" fmla="*/ 344 h 467"/>
                <a:gd name="T46" fmla="*/ 212 w 316"/>
                <a:gd name="T47" fmla="*/ 158 h 467"/>
                <a:gd name="T48" fmla="*/ 252 w 316"/>
                <a:gd name="T49" fmla="*/ 182 h 467"/>
                <a:gd name="T50" fmla="*/ 139 w 316"/>
                <a:gd name="T51" fmla="*/ 368 h 467"/>
                <a:gd name="T52" fmla="*/ 99 w 316"/>
                <a:gd name="T53" fmla="*/ 344 h 467"/>
                <a:gd name="T54" fmla="*/ 95 w 316"/>
                <a:gd name="T55" fmla="*/ 446 h 467"/>
                <a:gd name="T56" fmla="*/ 301 w 316"/>
                <a:gd name="T57" fmla="*/ 446 h 467"/>
                <a:gd name="T58" fmla="*/ 311 w 316"/>
                <a:gd name="T59" fmla="*/ 456 h 467"/>
                <a:gd name="T60" fmla="*/ 301 w 316"/>
                <a:gd name="T61" fmla="*/ 467 h 467"/>
                <a:gd name="T62" fmla="*/ 95 w 316"/>
                <a:gd name="T63" fmla="*/ 467 h 467"/>
                <a:gd name="T64" fmla="*/ 84 w 316"/>
                <a:gd name="T65" fmla="*/ 456 h 467"/>
                <a:gd name="T66" fmla="*/ 95 w 316"/>
                <a:gd name="T67" fmla="*/ 44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bg1"/>
            </a:solidFill>
            <a:ln>
              <a:noFill/>
            </a:ln>
          </p:spPr>
          <p:txBody>
            <a:bodyPr/>
            <a:lstStyle/>
            <a:p>
              <a:pPr eaLnBrk="1" fontAlgn="auto" hangingPunct="1">
                <a:spcBef>
                  <a:spcPts val="0"/>
                </a:spcBef>
                <a:spcAft>
                  <a:spcPts val="0"/>
                </a:spcAft>
                <a:defRPr/>
              </a:pPr>
              <a:endParaRPr lang="zh-CN" altLang="en-US" sz="1350">
                <a:latin typeface="+mn-lt"/>
                <a:ea typeface="+mn-ea"/>
              </a:endParaRPr>
            </a:p>
          </p:txBody>
        </p:sp>
      </p:grpSp>
      <p:grpSp>
        <p:nvGrpSpPr>
          <p:cNvPr id="42" name="组合 41"/>
          <p:cNvGrpSpPr/>
          <p:nvPr/>
        </p:nvGrpSpPr>
        <p:grpSpPr bwMode="auto">
          <a:xfrm>
            <a:off x="542608" y="2622550"/>
            <a:ext cx="1892935" cy="589280"/>
            <a:chOff x="543493" y="1679136"/>
            <a:chExt cx="1893635" cy="589446"/>
          </a:xfrm>
        </p:grpSpPr>
        <p:sp>
          <p:nvSpPr>
            <p:cNvPr id="45" name="文本框 44"/>
            <p:cNvSpPr txBox="1"/>
            <p:nvPr/>
          </p:nvSpPr>
          <p:spPr>
            <a:xfrm>
              <a:off x="993556" y="1715341"/>
              <a:ext cx="1443572" cy="553241"/>
            </a:xfrm>
            <a:prstGeom prst="rect">
              <a:avLst/>
            </a:prstGeom>
            <a:noFill/>
          </p:spPr>
          <p:txBody>
            <a:bodyPr>
              <a:spAutoFit/>
            </a:bodyPr>
            <a:lstStyle/>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浏览各类房源信息</a:t>
              </a:r>
              <a:endParaRPr lang="zh-CN" altLang="en-US" sz="1500" b="1" dirty="0">
                <a:solidFill>
                  <a:schemeClr val="accent6">
                    <a:lumMod val="75000"/>
                  </a:schemeClr>
                </a:solidFill>
                <a:latin typeface="微软雅黑" panose="020B0503020204020204" pitchFamily="34" charset="-122"/>
              </a:endParaRPr>
            </a:p>
          </p:txBody>
        </p:sp>
        <p:sp>
          <p:nvSpPr>
            <p:cNvPr id="44" name="Freeform 99"/>
            <p:cNvSpPr>
              <a:spLocks noChangeAspect="1" noEditPoints="1" noChangeArrowheads="1"/>
            </p:cNvSpPr>
            <p:nvPr/>
          </p:nvSpPr>
          <p:spPr bwMode="auto">
            <a:xfrm>
              <a:off x="543493" y="1679136"/>
              <a:ext cx="417666" cy="431922"/>
            </a:xfrm>
            <a:custGeom>
              <a:avLst/>
              <a:gdLst>
                <a:gd name="T0" fmla="*/ 35 w 89"/>
                <a:gd name="T1" fmla="*/ 11 h 92"/>
                <a:gd name="T2" fmla="*/ 56 w 89"/>
                <a:gd name="T3" fmla="*/ 11 h 92"/>
                <a:gd name="T4" fmla="*/ 70 w 89"/>
                <a:gd name="T5" fmla="*/ 10 h 92"/>
                <a:gd name="T6" fmla="*/ 70 w 89"/>
                <a:gd name="T7" fmla="*/ 27 h 92"/>
                <a:gd name="T8" fmla="*/ 70 w 89"/>
                <a:gd name="T9" fmla="*/ 10 h 92"/>
                <a:gd name="T10" fmla="*/ 30 w 89"/>
                <a:gd name="T11" fmla="*/ 55 h 92"/>
                <a:gd name="T12" fmla="*/ 32 w 89"/>
                <a:gd name="T13" fmla="*/ 85 h 92"/>
                <a:gd name="T14" fmla="*/ 22 w 89"/>
                <a:gd name="T15" fmla="*/ 59 h 92"/>
                <a:gd name="T16" fmla="*/ 17 w 89"/>
                <a:gd name="T17" fmla="*/ 85 h 92"/>
                <a:gd name="T18" fmla="*/ 11 w 89"/>
                <a:gd name="T19" fmla="*/ 55 h 92"/>
                <a:gd name="T20" fmla="*/ 4 w 89"/>
                <a:gd name="T21" fmla="*/ 53 h 92"/>
                <a:gd name="T22" fmla="*/ 10 w 89"/>
                <a:gd name="T23" fmla="*/ 28 h 92"/>
                <a:gd name="T24" fmla="*/ 21 w 89"/>
                <a:gd name="T25" fmla="*/ 35 h 92"/>
                <a:gd name="T26" fmla="*/ 31 w 89"/>
                <a:gd name="T27" fmla="*/ 28 h 92"/>
                <a:gd name="T28" fmla="*/ 44 w 89"/>
                <a:gd name="T29" fmla="*/ 24 h 92"/>
                <a:gd name="T30" fmla="*/ 44 w 89"/>
                <a:gd name="T31" fmla="*/ 27 h 92"/>
                <a:gd name="T32" fmla="*/ 45 w 89"/>
                <a:gd name="T33" fmla="*/ 48 h 92"/>
                <a:gd name="T34" fmla="*/ 45 w 89"/>
                <a:gd name="T35" fmla="*/ 48 h 92"/>
                <a:gd name="T36" fmla="*/ 45 w 89"/>
                <a:gd name="T37" fmla="*/ 48 h 92"/>
                <a:gd name="T38" fmla="*/ 47 w 89"/>
                <a:gd name="T39" fmla="*/ 27 h 92"/>
                <a:gd name="T40" fmla="*/ 47 w 89"/>
                <a:gd name="T41" fmla="*/ 24 h 92"/>
                <a:gd name="T42" fmla="*/ 59 w 89"/>
                <a:gd name="T43" fmla="*/ 28 h 92"/>
                <a:gd name="T44" fmla="*/ 70 w 89"/>
                <a:gd name="T45" fmla="*/ 35 h 92"/>
                <a:gd name="T46" fmla="*/ 80 w 89"/>
                <a:gd name="T47" fmla="*/ 28 h 92"/>
                <a:gd name="T48" fmla="*/ 85 w 89"/>
                <a:gd name="T49" fmla="*/ 51 h 92"/>
                <a:gd name="T50" fmla="*/ 79 w 89"/>
                <a:gd name="T51" fmla="*/ 55 h 92"/>
                <a:gd name="T52" fmla="*/ 80 w 89"/>
                <a:gd name="T53" fmla="*/ 85 h 92"/>
                <a:gd name="T54" fmla="*/ 71 w 89"/>
                <a:gd name="T55" fmla="*/ 59 h 92"/>
                <a:gd name="T56" fmla="*/ 66 w 89"/>
                <a:gd name="T57" fmla="*/ 85 h 92"/>
                <a:gd name="T58" fmla="*/ 60 w 89"/>
                <a:gd name="T59" fmla="*/ 55 h 92"/>
                <a:gd name="T60" fmla="*/ 57 w 89"/>
                <a:gd name="T61" fmla="*/ 55 h 92"/>
                <a:gd name="T62" fmla="*/ 49 w 89"/>
                <a:gd name="T63" fmla="*/ 92 h 92"/>
                <a:gd name="T64" fmla="*/ 43 w 89"/>
                <a:gd name="T65" fmla="*/ 61 h 92"/>
                <a:gd name="T66" fmla="*/ 32 w 89"/>
                <a:gd name="T67" fmla="*/ 92 h 92"/>
                <a:gd name="T68" fmla="*/ 30 w 89"/>
                <a:gd name="T69" fmla="*/ 52 h 92"/>
                <a:gd name="T70" fmla="*/ 13 w 89"/>
                <a:gd name="T71" fmla="*/ 18 h 92"/>
                <a:gd name="T72" fmla="*/ 29 w 89"/>
                <a:gd name="T73" fmla="*/ 18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9"/>
                <a:gd name="T112" fmla="*/ 0 h 92"/>
                <a:gd name="T113" fmla="*/ 89 w 89"/>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9" h="92">
                  <a:moveTo>
                    <a:pt x="45" y="0"/>
                  </a:moveTo>
                  <a:cubicBezTo>
                    <a:pt x="40" y="0"/>
                    <a:pt x="35" y="5"/>
                    <a:pt x="35" y="11"/>
                  </a:cubicBezTo>
                  <a:cubicBezTo>
                    <a:pt x="35" y="16"/>
                    <a:pt x="40" y="21"/>
                    <a:pt x="45" y="21"/>
                  </a:cubicBezTo>
                  <a:cubicBezTo>
                    <a:pt x="51" y="21"/>
                    <a:pt x="56" y="16"/>
                    <a:pt x="56" y="11"/>
                  </a:cubicBezTo>
                  <a:cubicBezTo>
                    <a:pt x="56" y="5"/>
                    <a:pt x="51" y="0"/>
                    <a:pt x="45" y="0"/>
                  </a:cubicBezTo>
                  <a:close/>
                  <a:moveTo>
                    <a:pt x="70" y="10"/>
                  </a:moveTo>
                  <a:cubicBezTo>
                    <a:pt x="65" y="10"/>
                    <a:pt x="61" y="14"/>
                    <a:pt x="61" y="18"/>
                  </a:cubicBezTo>
                  <a:cubicBezTo>
                    <a:pt x="61" y="23"/>
                    <a:pt x="65" y="27"/>
                    <a:pt x="70" y="27"/>
                  </a:cubicBezTo>
                  <a:cubicBezTo>
                    <a:pt x="74" y="27"/>
                    <a:pt x="78" y="23"/>
                    <a:pt x="78" y="18"/>
                  </a:cubicBezTo>
                  <a:cubicBezTo>
                    <a:pt x="78" y="14"/>
                    <a:pt x="74" y="10"/>
                    <a:pt x="70" y="10"/>
                  </a:cubicBezTo>
                  <a:close/>
                  <a:moveTo>
                    <a:pt x="30" y="52"/>
                  </a:moveTo>
                  <a:cubicBezTo>
                    <a:pt x="30" y="55"/>
                    <a:pt x="30" y="55"/>
                    <a:pt x="30" y="55"/>
                  </a:cubicBezTo>
                  <a:cubicBezTo>
                    <a:pt x="30" y="55"/>
                    <a:pt x="30" y="55"/>
                    <a:pt x="30" y="55"/>
                  </a:cubicBezTo>
                  <a:cubicBezTo>
                    <a:pt x="32" y="85"/>
                    <a:pt x="32" y="85"/>
                    <a:pt x="32" y="85"/>
                  </a:cubicBezTo>
                  <a:cubicBezTo>
                    <a:pt x="24" y="85"/>
                    <a:pt x="24" y="85"/>
                    <a:pt x="24" y="85"/>
                  </a:cubicBezTo>
                  <a:cubicBezTo>
                    <a:pt x="22" y="59"/>
                    <a:pt x="22" y="59"/>
                    <a:pt x="22" y="59"/>
                  </a:cubicBezTo>
                  <a:cubicBezTo>
                    <a:pt x="19" y="59"/>
                    <a:pt x="19" y="59"/>
                    <a:pt x="19" y="59"/>
                  </a:cubicBezTo>
                  <a:cubicBezTo>
                    <a:pt x="17" y="85"/>
                    <a:pt x="17" y="85"/>
                    <a:pt x="17" y="85"/>
                  </a:cubicBezTo>
                  <a:cubicBezTo>
                    <a:pt x="10" y="85"/>
                    <a:pt x="10" y="85"/>
                    <a:pt x="10" y="85"/>
                  </a:cubicBezTo>
                  <a:cubicBezTo>
                    <a:pt x="11" y="55"/>
                    <a:pt x="11" y="55"/>
                    <a:pt x="11" y="55"/>
                  </a:cubicBezTo>
                  <a:cubicBezTo>
                    <a:pt x="10" y="43"/>
                    <a:pt x="10" y="43"/>
                    <a:pt x="10" y="43"/>
                  </a:cubicBezTo>
                  <a:cubicBezTo>
                    <a:pt x="4" y="53"/>
                    <a:pt x="4" y="53"/>
                    <a:pt x="4" y="53"/>
                  </a:cubicBezTo>
                  <a:cubicBezTo>
                    <a:pt x="0" y="50"/>
                    <a:pt x="0" y="50"/>
                    <a:pt x="0" y="50"/>
                  </a:cubicBezTo>
                  <a:cubicBezTo>
                    <a:pt x="10" y="28"/>
                    <a:pt x="10" y="28"/>
                    <a:pt x="10" y="28"/>
                  </a:cubicBezTo>
                  <a:cubicBezTo>
                    <a:pt x="16" y="28"/>
                    <a:pt x="16" y="28"/>
                    <a:pt x="16" y="28"/>
                  </a:cubicBezTo>
                  <a:cubicBezTo>
                    <a:pt x="21" y="35"/>
                    <a:pt x="21" y="35"/>
                    <a:pt x="21" y="35"/>
                  </a:cubicBezTo>
                  <a:cubicBezTo>
                    <a:pt x="26" y="28"/>
                    <a:pt x="26" y="28"/>
                    <a:pt x="26" y="28"/>
                  </a:cubicBezTo>
                  <a:cubicBezTo>
                    <a:pt x="31" y="28"/>
                    <a:pt x="31" y="28"/>
                    <a:pt x="31" y="28"/>
                  </a:cubicBezTo>
                  <a:cubicBezTo>
                    <a:pt x="33" y="24"/>
                    <a:pt x="33" y="24"/>
                    <a:pt x="33" y="24"/>
                  </a:cubicBezTo>
                  <a:cubicBezTo>
                    <a:pt x="44" y="24"/>
                    <a:pt x="44" y="24"/>
                    <a:pt x="44" y="24"/>
                  </a:cubicBezTo>
                  <a:cubicBezTo>
                    <a:pt x="43" y="25"/>
                    <a:pt x="43" y="25"/>
                    <a:pt x="43" y="25"/>
                  </a:cubicBezTo>
                  <a:cubicBezTo>
                    <a:pt x="44" y="27"/>
                    <a:pt x="44" y="27"/>
                    <a:pt x="44" y="27"/>
                  </a:cubicBezTo>
                  <a:cubicBezTo>
                    <a:pt x="41" y="44"/>
                    <a:pt x="41" y="44"/>
                    <a:pt x="41" y="44"/>
                  </a:cubicBezTo>
                  <a:cubicBezTo>
                    <a:pt x="45" y="48"/>
                    <a:pt x="45" y="48"/>
                    <a:pt x="45" y="48"/>
                  </a:cubicBezTo>
                  <a:cubicBezTo>
                    <a:pt x="45" y="48"/>
                    <a:pt x="45" y="48"/>
                    <a:pt x="45" y="48"/>
                  </a:cubicBezTo>
                  <a:cubicBezTo>
                    <a:pt x="45" y="48"/>
                    <a:pt x="45" y="48"/>
                    <a:pt x="45" y="48"/>
                  </a:cubicBezTo>
                  <a:cubicBezTo>
                    <a:pt x="45" y="48"/>
                    <a:pt x="45" y="48"/>
                    <a:pt x="45" y="48"/>
                  </a:cubicBezTo>
                  <a:cubicBezTo>
                    <a:pt x="45" y="48"/>
                    <a:pt x="45" y="48"/>
                    <a:pt x="45" y="48"/>
                  </a:cubicBezTo>
                  <a:cubicBezTo>
                    <a:pt x="49" y="44"/>
                    <a:pt x="49" y="44"/>
                    <a:pt x="49" y="44"/>
                  </a:cubicBezTo>
                  <a:cubicBezTo>
                    <a:pt x="47" y="27"/>
                    <a:pt x="47" y="27"/>
                    <a:pt x="47" y="27"/>
                  </a:cubicBezTo>
                  <a:cubicBezTo>
                    <a:pt x="48" y="25"/>
                    <a:pt x="48" y="25"/>
                    <a:pt x="48" y="25"/>
                  </a:cubicBezTo>
                  <a:cubicBezTo>
                    <a:pt x="47" y="24"/>
                    <a:pt x="47" y="24"/>
                    <a:pt x="47" y="24"/>
                  </a:cubicBezTo>
                  <a:cubicBezTo>
                    <a:pt x="58" y="24"/>
                    <a:pt x="58" y="24"/>
                    <a:pt x="58" y="24"/>
                  </a:cubicBezTo>
                  <a:cubicBezTo>
                    <a:pt x="59" y="28"/>
                    <a:pt x="59" y="28"/>
                    <a:pt x="59" y="28"/>
                  </a:cubicBezTo>
                  <a:cubicBezTo>
                    <a:pt x="64" y="28"/>
                    <a:pt x="64" y="28"/>
                    <a:pt x="64" y="28"/>
                  </a:cubicBezTo>
                  <a:cubicBezTo>
                    <a:pt x="70" y="35"/>
                    <a:pt x="70" y="35"/>
                    <a:pt x="70" y="35"/>
                  </a:cubicBezTo>
                  <a:cubicBezTo>
                    <a:pt x="75" y="28"/>
                    <a:pt x="75" y="28"/>
                    <a:pt x="75" y="28"/>
                  </a:cubicBezTo>
                  <a:cubicBezTo>
                    <a:pt x="80" y="28"/>
                    <a:pt x="80" y="28"/>
                    <a:pt x="80" y="28"/>
                  </a:cubicBezTo>
                  <a:cubicBezTo>
                    <a:pt x="89" y="48"/>
                    <a:pt x="89" y="48"/>
                    <a:pt x="89" y="48"/>
                  </a:cubicBezTo>
                  <a:cubicBezTo>
                    <a:pt x="85" y="51"/>
                    <a:pt x="85" y="51"/>
                    <a:pt x="85" y="51"/>
                  </a:cubicBezTo>
                  <a:cubicBezTo>
                    <a:pt x="79" y="41"/>
                    <a:pt x="79" y="41"/>
                    <a:pt x="79" y="41"/>
                  </a:cubicBezTo>
                  <a:cubicBezTo>
                    <a:pt x="79" y="55"/>
                    <a:pt x="79" y="55"/>
                    <a:pt x="79" y="55"/>
                  </a:cubicBezTo>
                  <a:cubicBezTo>
                    <a:pt x="79" y="55"/>
                    <a:pt x="79" y="55"/>
                    <a:pt x="79" y="55"/>
                  </a:cubicBezTo>
                  <a:cubicBezTo>
                    <a:pt x="80" y="85"/>
                    <a:pt x="80" y="85"/>
                    <a:pt x="80" y="85"/>
                  </a:cubicBezTo>
                  <a:cubicBezTo>
                    <a:pt x="72" y="85"/>
                    <a:pt x="72" y="85"/>
                    <a:pt x="72" y="85"/>
                  </a:cubicBezTo>
                  <a:cubicBezTo>
                    <a:pt x="71" y="59"/>
                    <a:pt x="71" y="59"/>
                    <a:pt x="71" y="59"/>
                  </a:cubicBezTo>
                  <a:cubicBezTo>
                    <a:pt x="68" y="59"/>
                    <a:pt x="68" y="59"/>
                    <a:pt x="68" y="59"/>
                  </a:cubicBezTo>
                  <a:cubicBezTo>
                    <a:pt x="66" y="85"/>
                    <a:pt x="66" y="85"/>
                    <a:pt x="66" y="85"/>
                  </a:cubicBezTo>
                  <a:cubicBezTo>
                    <a:pt x="59" y="85"/>
                    <a:pt x="59" y="85"/>
                    <a:pt x="59" y="85"/>
                  </a:cubicBezTo>
                  <a:cubicBezTo>
                    <a:pt x="60" y="55"/>
                    <a:pt x="60" y="55"/>
                    <a:pt x="60" y="55"/>
                  </a:cubicBezTo>
                  <a:cubicBezTo>
                    <a:pt x="60" y="53"/>
                    <a:pt x="60" y="53"/>
                    <a:pt x="60" y="53"/>
                  </a:cubicBezTo>
                  <a:cubicBezTo>
                    <a:pt x="57" y="55"/>
                    <a:pt x="57" y="55"/>
                    <a:pt x="57" y="55"/>
                  </a:cubicBezTo>
                  <a:cubicBezTo>
                    <a:pt x="58" y="92"/>
                    <a:pt x="58" y="92"/>
                    <a:pt x="58" y="92"/>
                  </a:cubicBezTo>
                  <a:cubicBezTo>
                    <a:pt x="49" y="92"/>
                    <a:pt x="49" y="92"/>
                    <a:pt x="49" y="92"/>
                  </a:cubicBezTo>
                  <a:cubicBezTo>
                    <a:pt x="47" y="61"/>
                    <a:pt x="47" y="61"/>
                    <a:pt x="47" y="61"/>
                  </a:cubicBezTo>
                  <a:cubicBezTo>
                    <a:pt x="43" y="61"/>
                    <a:pt x="43" y="61"/>
                    <a:pt x="43" y="61"/>
                  </a:cubicBezTo>
                  <a:cubicBezTo>
                    <a:pt x="42" y="92"/>
                    <a:pt x="42" y="92"/>
                    <a:pt x="42" y="92"/>
                  </a:cubicBezTo>
                  <a:cubicBezTo>
                    <a:pt x="32" y="92"/>
                    <a:pt x="32" y="92"/>
                    <a:pt x="32" y="92"/>
                  </a:cubicBezTo>
                  <a:cubicBezTo>
                    <a:pt x="34" y="55"/>
                    <a:pt x="34" y="55"/>
                    <a:pt x="34" y="55"/>
                  </a:cubicBezTo>
                  <a:cubicBezTo>
                    <a:pt x="30" y="52"/>
                    <a:pt x="30" y="52"/>
                    <a:pt x="30" y="52"/>
                  </a:cubicBezTo>
                  <a:close/>
                  <a:moveTo>
                    <a:pt x="21" y="10"/>
                  </a:moveTo>
                  <a:cubicBezTo>
                    <a:pt x="16" y="10"/>
                    <a:pt x="13" y="14"/>
                    <a:pt x="13" y="18"/>
                  </a:cubicBezTo>
                  <a:cubicBezTo>
                    <a:pt x="13" y="23"/>
                    <a:pt x="16" y="27"/>
                    <a:pt x="21" y="27"/>
                  </a:cubicBezTo>
                  <a:cubicBezTo>
                    <a:pt x="25" y="27"/>
                    <a:pt x="29" y="23"/>
                    <a:pt x="29" y="18"/>
                  </a:cubicBezTo>
                  <a:cubicBezTo>
                    <a:pt x="29" y="14"/>
                    <a:pt x="25" y="10"/>
                    <a:pt x="21" y="10"/>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grpSp>
        <p:nvGrpSpPr>
          <p:cNvPr id="47" name="组合 46"/>
          <p:cNvGrpSpPr/>
          <p:nvPr/>
        </p:nvGrpSpPr>
        <p:grpSpPr bwMode="auto">
          <a:xfrm>
            <a:off x="3414078" y="3534093"/>
            <a:ext cx="1799271" cy="393700"/>
            <a:chOff x="3376310" y="3265857"/>
            <a:chExt cx="1799172" cy="393302"/>
          </a:xfrm>
        </p:grpSpPr>
        <p:sp>
          <p:nvSpPr>
            <p:cNvPr id="50" name="文本框 49"/>
            <p:cNvSpPr txBox="1"/>
            <p:nvPr/>
          </p:nvSpPr>
          <p:spPr>
            <a:xfrm>
              <a:off x="3732525" y="3300747"/>
              <a:ext cx="1442957" cy="321620"/>
            </a:xfrm>
            <a:prstGeom prst="rect">
              <a:avLst/>
            </a:prstGeom>
            <a:noFill/>
          </p:spPr>
          <p:txBody>
            <a:bodyPr>
              <a:spAutoFit/>
            </a:bodyPr>
            <a:lstStyle/>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管理个人订单</a:t>
              </a:r>
              <a:endParaRPr lang="zh-CN" altLang="en-US" sz="1500" b="1" dirty="0">
                <a:solidFill>
                  <a:schemeClr val="accent6">
                    <a:lumMod val="75000"/>
                  </a:schemeClr>
                </a:solidFill>
                <a:latin typeface="微软雅黑" panose="020B0503020204020204" pitchFamily="34" charset="-122"/>
              </a:endParaRPr>
            </a:p>
          </p:txBody>
        </p:sp>
        <p:sp>
          <p:nvSpPr>
            <p:cNvPr id="49" name="Freeform 8"/>
            <p:cNvSpPr>
              <a:spLocks noChangeAspect="1" noEditPoints="1" noChangeArrowheads="1"/>
            </p:cNvSpPr>
            <p:nvPr/>
          </p:nvSpPr>
          <p:spPr bwMode="auto">
            <a:xfrm>
              <a:off x="3376310" y="3265857"/>
              <a:ext cx="395265" cy="393302"/>
            </a:xfrm>
            <a:custGeom>
              <a:avLst/>
              <a:gdLst>
                <a:gd name="T0" fmla="*/ 39 w 108"/>
                <a:gd name="T1" fmla="*/ 4 h 107"/>
                <a:gd name="T2" fmla="*/ 104 w 108"/>
                <a:gd name="T3" fmla="*/ 38 h 107"/>
                <a:gd name="T4" fmla="*/ 70 w 108"/>
                <a:gd name="T5" fmla="*/ 103 h 107"/>
                <a:gd name="T6" fmla="*/ 30 w 108"/>
                <a:gd name="T7" fmla="*/ 99 h 107"/>
                <a:gd name="T8" fmla="*/ 5 w 108"/>
                <a:gd name="T9" fmla="*/ 69 h 107"/>
                <a:gd name="T10" fmla="*/ 95 w 108"/>
                <a:gd name="T11" fmla="*/ 61 h 107"/>
                <a:gd name="T12" fmla="*/ 90 w 108"/>
                <a:gd name="T13" fmla="*/ 45 h 107"/>
                <a:gd name="T14" fmla="*/ 79 w 108"/>
                <a:gd name="T15" fmla="*/ 42 h 107"/>
                <a:gd name="T16" fmla="*/ 74 w 108"/>
                <a:gd name="T17" fmla="*/ 35 h 107"/>
                <a:gd name="T18" fmla="*/ 78 w 108"/>
                <a:gd name="T19" fmla="*/ 25 h 107"/>
                <a:gd name="T20" fmla="*/ 72 w 108"/>
                <a:gd name="T21" fmla="*/ 24 h 107"/>
                <a:gd name="T22" fmla="*/ 69 w 108"/>
                <a:gd name="T23" fmla="*/ 31 h 107"/>
                <a:gd name="T24" fmla="*/ 66 w 108"/>
                <a:gd name="T25" fmla="*/ 25 h 107"/>
                <a:gd name="T26" fmla="*/ 65 w 108"/>
                <a:gd name="T27" fmla="*/ 15 h 107"/>
                <a:gd name="T28" fmla="*/ 57 w 108"/>
                <a:gd name="T29" fmla="*/ 13 h 107"/>
                <a:gd name="T30" fmla="*/ 46 w 108"/>
                <a:gd name="T31" fmla="*/ 15 h 107"/>
                <a:gd name="T32" fmla="*/ 40 w 108"/>
                <a:gd name="T33" fmla="*/ 23 h 107"/>
                <a:gd name="T34" fmla="*/ 36 w 108"/>
                <a:gd name="T35" fmla="*/ 20 h 107"/>
                <a:gd name="T36" fmla="*/ 31 w 108"/>
                <a:gd name="T37" fmla="*/ 28 h 107"/>
                <a:gd name="T38" fmla="*/ 25 w 108"/>
                <a:gd name="T39" fmla="*/ 31 h 107"/>
                <a:gd name="T40" fmla="*/ 29 w 108"/>
                <a:gd name="T41" fmla="*/ 34 h 107"/>
                <a:gd name="T42" fmla="*/ 34 w 108"/>
                <a:gd name="T43" fmla="*/ 29 h 107"/>
                <a:gd name="T44" fmla="*/ 39 w 108"/>
                <a:gd name="T45" fmla="*/ 35 h 107"/>
                <a:gd name="T46" fmla="*/ 33 w 108"/>
                <a:gd name="T47" fmla="*/ 40 h 107"/>
                <a:gd name="T48" fmla="*/ 32 w 108"/>
                <a:gd name="T49" fmla="*/ 46 h 107"/>
                <a:gd name="T50" fmla="*/ 30 w 108"/>
                <a:gd name="T51" fmla="*/ 52 h 107"/>
                <a:gd name="T52" fmla="*/ 22 w 108"/>
                <a:gd name="T53" fmla="*/ 52 h 107"/>
                <a:gd name="T54" fmla="*/ 24 w 108"/>
                <a:gd name="T55" fmla="*/ 60 h 107"/>
                <a:gd name="T56" fmla="*/ 26 w 108"/>
                <a:gd name="T57" fmla="*/ 60 h 107"/>
                <a:gd name="T58" fmla="*/ 32 w 108"/>
                <a:gd name="T59" fmla="*/ 64 h 107"/>
                <a:gd name="T60" fmla="*/ 38 w 108"/>
                <a:gd name="T61" fmla="*/ 66 h 107"/>
                <a:gd name="T62" fmla="*/ 46 w 108"/>
                <a:gd name="T63" fmla="*/ 62 h 107"/>
                <a:gd name="T64" fmla="*/ 56 w 108"/>
                <a:gd name="T65" fmla="*/ 63 h 107"/>
                <a:gd name="T66" fmla="*/ 62 w 108"/>
                <a:gd name="T67" fmla="*/ 66 h 107"/>
                <a:gd name="T68" fmla="*/ 71 w 108"/>
                <a:gd name="T69" fmla="*/ 66 h 107"/>
                <a:gd name="T70" fmla="*/ 72 w 108"/>
                <a:gd name="T71" fmla="*/ 73 h 107"/>
                <a:gd name="T72" fmla="*/ 69 w 108"/>
                <a:gd name="T73" fmla="*/ 79 h 107"/>
                <a:gd name="T74" fmla="*/ 68 w 108"/>
                <a:gd name="T75" fmla="*/ 85 h 107"/>
                <a:gd name="T76" fmla="*/ 64 w 108"/>
                <a:gd name="T77" fmla="*/ 90 h 107"/>
                <a:gd name="T78" fmla="*/ 61 w 108"/>
                <a:gd name="T79" fmla="*/ 94 h 107"/>
                <a:gd name="T80" fmla="*/ 91 w 108"/>
                <a:gd name="T81" fmla="*/ 73 h 107"/>
                <a:gd name="T82" fmla="*/ 52 w 108"/>
                <a:gd name="T83" fmla="*/ 94 h 107"/>
                <a:gd name="T84" fmla="*/ 45 w 108"/>
                <a:gd name="T85" fmla="*/ 84 h 107"/>
                <a:gd name="T86" fmla="*/ 41 w 108"/>
                <a:gd name="T87" fmla="*/ 80 h 107"/>
                <a:gd name="T88" fmla="*/ 36 w 108"/>
                <a:gd name="T89" fmla="*/ 75 h 107"/>
                <a:gd name="T90" fmla="*/ 38 w 108"/>
                <a:gd name="T91" fmla="*/ 67 h 107"/>
                <a:gd name="T92" fmla="*/ 29 w 108"/>
                <a:gd name="T93" fmla="*/ 64 h 107"/>
                <a:gd name="T94" fmla="*/ 20 w 108"/>
                <a:gd name="T95" fmla="*/ 62 h 107"/>
                <a:gd name="T96" fmla="*/ 13 w 108"/>
                <a:gd name="T97" fmla="*/ 56 h 107"/>
                <a:gd name="T98" fmla="*/ 35 w 108"/>
                <a:gd name="T99" fmla="*/ 90 h 107"/>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08"/>
                <a:gd name="T151" fmla="*/ 0 h 107"/>
                <a:gd name="T152" fmla="*/ 108 w 108"/>
                <a:gd name="T153" fmla="*/ 107 h 107"/>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08" h="107">
                  <a:moveTo>
                    <a:pt x="39" y="4"/>
                  </a:moveTo>
                  <a:cubicBezTo>
                    <a:pt x="39" y="4"/>
                    <a:pt x="39" y="4"/>
                    <a:pt x="39" y="4"/>
                  </a:cubicBezTo>
                  <a:cubicBezTo>
                    <a:pt x="39" y="4"/>
                    <a:pt x="39" y="4"/>
                    <a:pt x="39" y="4"/>
                  </a:cubicBezTo>
                  <a:cubicBezTo>
                    <a:pt x="53" y="0"/>
                    <a:pt x="67" y="2"/>
                    <a:pt x="78" y="8"/>
                  </a:cubicBezTo>
                  <a:cubicBezTo>
                    <a:pt x="90" y="14"/>
                    <a:pt x="99" y="24"/>
                    <a:pt x="103" y="38"/>
                  </a:cubicBezTo>
                  <a:cubicBezTo>
                    <a:pt x="104" y="38"/>
                    <a:pt x="104" y="38"/>
                    <a:pt x="104" y="38"/>
                  </a:cubicBezTo>
                  <a:cubicBezTo>
                    <a:pt x="104" y="38"/>
                    <a:pt x="104" y="38"/>
                    <a:pt x="104" y="38"/>
                  </a:cubicBezTo>
                  <a:cubicBezTo>
                    <a:pt x="108" y="52"/>
                    <a:pt x="106" y="66"/>
                    <a:pt x="100" y="78"/>
                  </a:cubicBezTo>
                  <a:cubicBezTo>
                    <a:pt x="94" y="89"/>
                    <a:pt x="83" y="99"/>
                    <a:pt x="70" y="103"/>
                  </a:cubicBezTo>
                  <a:cubicBezTo>
                    <a:pt x="70" y="103"/>
                    <a:pt x="70" y="103"/>
                    <a:pt x="70" y="103"/>
                  </a:cubicBezTo>
                  <a:cubicBezTo>
                    <a:pt x="69" y="103"/>
                    <a:pt x="69" y="103"/>
                    <a:pt x="69" y="103"/>
                  </a:cubicBezTo>
                  <a:cubicBezTo>
                    <a:pt x="56" y="107"/>
                    <a:pt x="42" y="106"/>
                    <a:pt x="30" y="99"/>
                  </a:cubicBezTo>
                  <a:cubicBezTo>
                    <a:pt x="18" y="93"/>
                    <a:pt x="9" y="83"/>
                    <a:pt x="5" y="69"/>
                  </a:cubicBezTo>
                  <a:cubicBezTo>
                    <a:pt x="5" y="69"/>
                    <a:pt x="5" y="69"/>
                    <a:pt x="5" y="69"/>
                  </a:cubicBezTo>
                  <a:cubicBezTo>
                    <a:pt x="5" y="69"/>
                    <a:pt x="5" y="69"/>
                    <a:pt x="5" y="69"/>
                  </a:cubicBezTo>
                  <a:cubicBezTo>
                    <a:pt x="0" y="55"/>
                    <a:pt x="2" y="41"/>
                    <a:pt x="8" y="29"/>
                  </a:cubicBezTo>
                  <a:cubicBezTo>
                    <a:pt x="15" y="18"/>
                    <a:pt x="25" y="8"/>
                    <a:pt x="39" y="4"/>
                  </a:cubicBezTo>
                  <a:close/>
                  <a:moveTo>
                    <a:pt x="95" y="61"/>
                  </a:moveTo>
                  <a:cubicBezTo>
                    <a:pt x="92" y="54"/>
                    <a:pt x="92" y="54"/>
                    <a:pt x="92" y="54"/>
                  </a:cubicBezTo>
                  <a:cubicBezTo>
                    <a:pt x="91" y="48"/>
                    <a:pt x="91" y="48"/>
                    <a:pt x="91" y="48"/>
                  </a:cubicBezTo>
                  <a:cubicBezTo>
                    <a:pt x="90" y="45"/>
                    <a:pt x="90" y="45"/>
                    <a:pt x="90" y="45"/>
                  </a:cubicBezTo>
                  <a:cubicBezTo>
                    <a:pt x="84" y="47"/>
                    <a:pt x="84" y="47"/>
                    <a:pt x="84" y="47"/>
                  </a:cubicBezTo>
                  <a:cubicBezTo>
                    <a:pt x="81" y="46"/>
                    <a:pt x="81" y="46"/>
                    <a:pt x="81" y="46"/>
                  </a:cubicBezTo>
                  <a:cubicBezTo>
                    <a:pt x="81" y="46"/>
                    <a:pt x="79" y="43"/>
                    <a:pt x="79" y="42"/>
                  </a:cubicBezTo>
                  <a:cubicBezTo>
                    <a:pt x="79" y="41"/>
                    <a:pt x="77" y="40"/>
                    <a:pt x="77" y="40"/>
                  </a:cubicBezTo>
                  <a:cubicBezTo>
                    <a:pt x="75" y="38"/>
                    <a:pt x="75" y="38"/>
                    <a:pt x="75" y="38"/>
                  </a:cubicBezTo>
                  <a:cubicBezTo>
                    <a:pt x="74" y="35"/>
                    <a:pt x="74" y="35"/>
                    <a:pt x="74" y="35"/>
                  </a:cubicBezTo>
                  <a:cubicBezTo>
                    <a:pt x="75" y="27"/>
                    <a:pt x="75" y="27"/>
                    <a:pt x="75" y="27"/>
                  </a:cubicBezTo>
                  <a:cubicBezTo>
                    <a:pt x="76" y="26"/>
                    <a:pt x="76" y="26"/>
                    <a:pt x="76" y="26"/>
                  </a:cubicBezTo>
                  <a:cubicBezTo>
                    <a:pt x="76" y="26"/>
                    <a:pt x="78" y="25"/>
                    <a:pt x="78" y="25"/>
                  </a:cubicBezTo>
                  <a:cubicBezTo>
                    <a:pt x="79" y="25"/>
                    <a:pt x="79" y="23"/>
                    <a:pt x="79" y="23"/>
                  </a:cubicBezTo>
                  <a:cubicBezTo>
                    <a:pt x="79" y="23"/>
                    <a:pt x="77" y="23"/>
                    <a:pt x="76" y="23"/>
                  </a:cubicBezTo>
                  <a:cubicBezTo>
                    <a:pt x="75" y="23"/>
                    <a:pt x="73" y="24"/>
                    <a:pt x="72" y="24"/>
                  </a:cubicBezTo>
                  <a:cubicBezTo>
                    <a:pt x="71" y="25"/>
                    <a:pt x="73" y="27"/>
                    <a:pt x="73" y="27"/>
                  </a:cubicBezTo>
                  <a:cubicBezTo>
                    <a:pt x="72" y="31"/>
                    <a:pt x="72" y="31"/>
                    <a:pt x="72" y="31"/>
                  </a:cubicBezTo>
                  <a:cubicBezTo>
                    <a:pt x="69" y="31"/>
                    <a:pt x="69" y="31"/>
                    <a:pt x="69" y="31"/>
                  </a:cubicBezTo>
                  <a:cubicBezTo>
                    <a:pt x="69" y="29"/>
                    <a:pt x="69" y="29"/>
                    <a:pt x="69" y="29"/>
                  </a:cubicBezTo>
                  <a:cubicBezTo>
                    <a:pt x="66" y="28"/>
                    <a:pt x="66" y="28"/>
                    <a:pt x="66" y="28"/>
                  </a:cubicBezTo>
                  <a:cubicBezTo>
                    <a:pt x="66" y="25"/>
                    <a:pt x="66" y="25"/>
                    <a:pt x="66" y="25"/>
                  </a:cubicBezTo>
                  <a:cubicBezTo>
                    <a:pt x="67" y="21"/>
                    <a:pt x="67" y="21"/>
                    <a:pt x="67" y="21"/>
                  </a:cubicBezTo>
                  <a:cubicBezTo>
                    <a:pt x="64" y="18"/>
                    <a:pt x="64" y="18"/>
                    <a:pt x="64" y="18"/>
                  </a:cubicBezTo>
                  <a:cubicBezTo>
                    <a:pt x="65" y="15"/>
                    <a:pt x="65" y="15"/>
                    <a:pt x="65" y="15"/>
                  </a:cubicBezTo>
                  <a:cubicBezTo>
                    <a:pt x="58" y="17"/>
                    <a:pt x="58" y="17"/>
                    <a:pt x="58" y="17"/>
                  </a:cubicBezTo>
                  <a:cubicBezTo>
                    <a:pt x="56" y="16"/>
                    <a:pt x="56" y="16"/>
                    <a:pt x="56" y="16"/>
                  </a:cubicBezTo>
                  <a:cubicBezTo>
                    <a:pt x="57" y="13"/>
                    <a:pt x="57" y="13"/>
                    <a:pt x="57" y="13"/>
                  </a:cubicBezTo>
                  <a:cubicBezTo>
                    <a:pt x="58" y="12"/>
                    <a:pt x="58" y="12"/>
                    <a:pt x="58" y="12"/>
                  </a:cubicBezTo>
                  <a:cubicBezTo>
                    <a:pt x="54" y="12"/>
                    <a:pt x="49" y="12"/>
                    <a:pt x="44" y="14"/>
                  </a:cubicBezTo>
                  <a:cubicBezTo>
                    <a:pt x="46" y="15"/>
                    <a:pt x="46" y="15"/>
                    <a:pt x="46" y="15"/>
                  </a:cubicBezTo>
                  <a:cubicBezTo>
                    <a:pt x="46" y="15"/>
                    <a:pt x="46" y="21"/>
                    <a:pt x="45" y="21"/>
                  </a:cubicBezTo>
                  <a:cubicBezTo>
                    <a:pt x="45" y="22"/>
                    <a:pt x="43" y="22"/>
                    <a:pt x="43" y="22"/>
                  </a:cubicBezTo>
                  <a:cubicBezTo>
                    <a:pt x="40" y="23"/>
                    <a:pt x="40" y="23"/>
                    <a:pt x="40" y="23"/>
                  </a:cubicBezTo>
                  <a:cubicBezTo>
                    <a:pt x="39" y="18"/>
                    <a:pt x="39" y="18"/>
                    <a:pt x="39" y="18"/>
                  </a:cubicBezTo>
                  <a:cubicBezTo>
                    <a:pt x="38" y="18"/>
                    <a:pt x="38" y="18"/>
                    <a:pt x="38" y="18"/>
                  </a:cubicBezTo>
                  <a:cubicBezTo>
                    <a:pt x="36" y="20"/>
                    <a:pt x="36" y="20"/>
                    <a:pt x="36" y="20"/>
                  </a:cubicBezTo>
                  <a:cubicBezTo>
                    <a:pt x="34" y="26"/>
                    <a:pt x="34" y="26"/>
                    <a:pt x="34" y="26"/>
                  </a:cubicBezTo>
                  <a:cubicBezTo>
                    <a:pt x="34" y="28"/>
                    <a:pt x="34" y="28"/>
                    <a:pt x="34" y="28"/>
                  </a:cubicBezTo>
                  <a:cubicBezTo>
                    <a:pt x="31" y="28"/>
                    <a:pt x="31" y="28"/>
                    <a:pt x="31" y="28"/>
                  </a:cubicBezTo>
                  <a:cubicBezTo>
                    <a:pt x="28" y="28"/>
                    <a:pt x="28" y="28"/>
                    <a:pt x="28" y="28"/>
                  </a:cubicBezTo>
                  <a:cubicBezTo>
                    <a:pt x="26" y="30"/>
                    <a:pt x="26" y="30"/>
                    <a:pt x="26" y="30"/>
                  </a:cubicBezTo>
                  <a:cubicBezTo>
                    <a:pt x="25" y="31"/>
                    <a:pt x="25" y="31"/>
                    <a:pt x="25" y="31"/>
                  </a:cubicBezTo>
                  <a:cubicBezTo>
                    <a:pt x="26" y="34"/>
                    <a:pt x="26" y="34"/>
                    <a:pt x="26" y="34"/>
                  </a:cubicBezTo>
                  <a:cubicBezTo>
                    <a:pt x="28" y="36"/>
                    <a:pt x="28" y="36"/>
                    <a:pt x="28" y="36"/>
                  </a:cubicBezTo>
                  <a:cubicBezTo>
                    <a:pt x="29" y="34"/>
                    <a:pt x="29" y="34"/>
                    <a:pt x="29" y="34"/>
                  </a:cubicBezTo>
                  <a:cubicBezTo>
                    <a:pt x="29" y="31"/>
                    <a:pt x="29" y="31"/>
                    <a:pt x="29" y="31"/>
                  </a:cubicBezTo>
                  <a:cubicBezTo>
                    <a:pt x="31" y="30"/>
                    <a:pt x="31" y="30"/>
                    <a:pt x="31" y="30"/>
                  </a:cubicBezTo>
                  <a:cubicBezTo>
                    <a:pt x="34" y="29"/>
                    <a:pt x="34" y="29"/>
                    <a:pt x="34" y="29"/>
                  </a:cubicBezTo>
                  <a:cubicBezTo>
                    <a:pt x="36" y="31"/>
                    <a:pt x="36" y="31"/>
                    <a:pt x="36" y="31"/>
                  </a:cubicBezTo>
                  <a:cubicBezTo>
                    <a:pt x="39" y="32"/>
                    <a:pt x="39" y="32"/>
                    <a:pt x="39" y="32"/>
                  </a:cubicBezTo>
                  <a:cubicBezTo>
                    <a:pt x="39" y="32"/>
                    <a:pt x="40" y="35"/>
                    <a:pt x="39" y="35"/>
                  </a:cubicBezTo>
                  <a:cubicBezTo>
                    <a:pt x="35" y="36"/>
                    <a:pt x="35" y="36"/>
                    <a:pt x="35" y="36"/>
                  </a:cubicBezTo>
                  <a:cubicBezTo>
                    <a:pt x="35" y="36"/>
                    <a:pt x="38" y="39"/>
                    <a:pt x="36" y="39"/>
                  </a:cubicBezTo>
                  <a:cubicBezTo>
                    <a:pt x="33" y="40"/>
                    <a:pt x="33" y="40"/>
                    <a:pt x="33" y="40"/>
                  </a:cubicBezTo>
                  <a:cubicBezTo>
                    <a:pt x="31" y="44"/>
                    <a:pt x="31" y="44"/>
                    <a:pt x="31" y="44"/>
                  </a:cubicBezTo>
                  <a:cubicBezTo>
                    <a:pt x="33" y="43"/>
                    <a:pt x="33" y="43"/>
                    <a:pt x="33" y="43"/>
                  </a:cubicBezTo>
                  <a:cubicBezTo>
                    <a:pt x="32" y="46"/>
                    <a:pt x="32" y="46"/>
                    <a:pt x="32" y="46"/>
                  </a:cubicBezTo>
                  <a:cubicBezTo>
                    <a:pt x="31" y="48"/>
                    <a:pt x="31" y="48"/>
                    <a:pt x="31" y="48"/>
                  </a:cubicBezTo>
                  <a:cubicBezTo>
                    <a:pt x="31" y="48"/>
                    <a:pt x="31" y="51"/>
                    <a:pt x="32" y="52"/>
                  </a:cubicBezTo>
                  <a:cubicBezTo>
                    <a:pt x="32" y="52"/>
                    <a:pt x="31" y="52"/>
                    <a:pt x="30" y="52"/>
                  </a:cubicBezTo>
                  <a:cubicBezTo>
                    <a:pt x="29" y="53"/>
                    <a:pt x="28" y="49"/>
                    <a:pt x="28" y="49"/>
                  </a:cubicBezTo>
                  <a:cubicBezTo>
                    <a:pt x="26" y="51"/>
                    <a:pt x="26" y="51"/>
                    <a:pt x="26" y="51"/>
                  </a:cubicBezTo>
                  <a:cubicBezTo>
                    <a:pt x="22" y="52"/>
                    <a:pt x="22" y="52"/>
                    <a:pt x="22" y="52"/>
                  </a:cubicBezTo>
                  <a:cubicBezTo>
                    <a:pt x="21" y="56"/>
                    <a:pt x="21" y="56"/>
                    <a:pt x="21" y="56"/>
                  </a:cubicBezTo>
                  <a:cubicBezTo>
                    <a:pt x="22" y="59"/>
                    <a:pt x="22" y="59"/>
                    <a:pt x="22" y="59"/>
                  </a:cubicBezTo>
                  <a:cubicBezTo>
                    <a:pt x="24" y="60"/>
                    <a:pt x="24" y="60"/>
                    <a:pt x="24" y="60"/>
                  </a:cubicBezTo>
                  <a:cubicBezTo>
                    <a:pt x="24" y="57"/>
                    <a:pt x="24" y="57"/>
                    <a:pt x="24" y="57"/>
                  </a:cubicBezTo>
                  <a:cubicBezTo>
                    <a:pt x="26" y="57"/>
                    <a:pt x="26" y="57"/>
                    <a:pt x="26" y="57"/>
                  </a:cubicBezTo>
                  <a:cubicBezTo>
                    <a:pt x="26" y="60"/>
                    <a:pt x="26" y="60"/>
                    <a:pt x="26" y="60"/>
                  </a:cubicBezTo>
                  <a:cubicBezTo>
                    <a:pt x="30" y="60"/>
                    <a:pt x="30" y="60"/>
                    <a:pt x="30" y="60"/>
                  </a:cubicBezTo>
                  <a:cubicBezTo>
                    <a:pt x="31" y="62"/>
                    <a:pt x="31" y="62"/>
                    <a:pt x="31" y="62"/>
                  </a:cubicBezTo>
                  <a:cubicBezTo>
                    <a:pt x="32" y="64"/>
                    <a:pt x="32" y="64"/>
                    <a:pt x="32" y="64"/>
                  </a:cubicBezTo>
                  <a:cubicBezTo>
                    <a:pt x="34" y="66"/>
                    <a:pt x="34" y="66"/>
                    <a:pt x="34" y="66"/>
                  </a:cubicBezTo>
                  <a:cubicBezTo>
                    <a:pt x="38" y="67"/>
                    <a:pt x="38" y="67"/>
                    <a:pt x="38" y="67"/>
                  </a:cubicBezTo>
                  <a:cubicBezTo>
                    <a:pt x="38" y="67"/>
                    <a:pt x="38" y="66"/>
                    <a:pt x="38" y="66"/>
                  </a:cubicBezTo>
                  <a:cubicBezTo>
                    <a:pt x="39" y="65"/>
                    <a:pt x="38" y="65"/>
                    <a:pt x="40" y="64"/>
                  </a:cubicBezTo>
                  <a:cubicBezTo>
                    <a:pt x="41" y="63"/>
                    <a:pt x="44" y="62"/>
                    <a:pt x="44" y="62"/>
                  </a:cubicBezTo>
                  <a:cubicBezTo>
                    <a:pt x="45" y="62"/>
                    <a:pt x="45" y="62"/>
                    <a:pt x="46" y="62"/>
                  </a:cubicBezTo>
                  <a:cubicBezTo>
                    <a:pt x="47" y="62"/>
                    <a:pt x="48" y="62"/>
                    <a:pt x="48" y="62"/>
                  </a:cubicBezTo>
                  <a:cubicBezTo>
                    <a:pt x="49" y="62"/>
                    <a:pt x="50" y="61"/>
                    <a:pt x="51" y="62"/>
                  </a:cubicBezTo>
                  <a:cubicBezTo>
                    <a:pt x="52" y="62"/>
                    <a:pt x="55" y="62"/>
                    <a:pt x="56" y="63"/>
                  </a:cubicBezTo>
                  <a:cubicBezTo>
                    <a:pt x="56" y="63"/>
                    <a:pt x="57" y="63"/>
                    <a:pt x="57" y="63"/>
                  </a:cubicBezTo>
                  <a:cubicBezTo>
                    <a:pt x="58" y="64"/>
                    <a:pt x="58" y="64"/>
                    <a:pt x="59" y="65"/>
                  </a:cubicBezTo>
                  <a:cubicBezTo>
                    <a:pt x="61" y="65"/>
                    <a:pt x="61" y="66"/>
                    <a:pt x="62" y="66"/>
                  </a:cubicBezTo>
                  <a:cubicBezTo>
                    <a:pt x="64" y="66"/>
                    <a:pt x="65" y="66"/>
                    <a:pt x="66" y="66"/>
                  </a:cubicBezTo>
                  <a:cubicBezTo>
                    <a:pt x="67" y="66"/>
                    <a:pt x="68" y="66"/>
                    <a:pt x="69" y="66"/>
                  </a:cubicBezTo>
                  <a:cubicBezTo>
                    <a:pt x="69" y="66"/>
                    <a:pt x="71" y="66"/>
                    <a:pt x="71" y="66"/>
                  </a:cubicBezTo>
                  <a:cubicBezTo>
                    <a:pt x="72" y="68"/>
                    <a:pt x="72" y="68"/>
                    <a:pt x="72" y="68"/>
                  </a:cubicBezTo>
                  <a:cubicBezTo>
                    <a:pt x="72" y="68"/>
                    <a:pt x="71" y="70"/>
                    <a:pt x="71" y="71"/>
                  </a:cubicBezTo>
                  <a:cubicBezTo>
                    <a:pt x="72" y="72"/>
                    <a:pt x="72" y="72"/>
                    <a:pt x="72" y="73"/>
                  </a:cubicBezTo>
                  <a:cubicBezTo>
                    <a:pt x="72" y="74"/>
                    <a:pt x="73" y="75"/>
                    <a:pt x="72" y="76"/>
                  </a:cubicBezTo>
                  <a:cubicBezTo>
                    <a:pt x="71" y="76"/>
                    <a:pt x="71" y="77"/>
                    <a:pt x="70" y="77"/>
                  </a:cubicBezTo>
                  <a:cubicBezTo>
                    <a:pt x="70" y="78"/>
                    <a:pt x="70" y="77"/>
                    <a:pt x="69" y="79"/>
                  </a:cubicBezTo>
                  <a:cubicBezTo>
                    <a:pt x="69" y="80"/>
                    <a:pt x="68" y="81"/>
                    <a:pt x="68" y="81"/>
                  </a:cubicBezTo>
                  <a:cubicBezTo>
                    <a:pt x="68" y="81"/>
                    <a:pt x="68" y="81"/>
                    <a:pt x="68" y="82"/>
                  </a:cubicBezTo>
                  <a:cubicBezTo>
                    <a:pt x="68" y="84"/>
                    <a:pt x="69" y="84"/>
                    <a:pt x="68" y="85"/>
                  </a:cubicBezTo>
                  <a:cubicBezTo>
                    <a:pt x="67" y="86"/>
                    <a:pt x="68" y="87"/>
                    <a:pt x="67" y="88"/>
                  </a:cubicBezTo>
                  <a:cubicBezTo>
                    <a:pt x="66" y="88"/>
                    <a:pt x="64" y="89"/>
                    <a:pt x="64" y="89"/>
                  </a:cubicBezTo>
                  <a:cubicBezTo>
                    <a:pt x="64" y="89"/>
                    <a:pt x="64" y="89"/>
                    <a:pt x="64" y="90"/>
                  </a:cubicBezTo>
                  <a:cubicBezTo>
                    <a:pt x="64" y="91"/>
                    <a:pt x="65" y="91"/>
                    <a:pt x="63" y="92"/>
                  </a:cubicBezTo>
                  <a:cubicBezTo>
                    <a:pt x="62" y="93"/>
                    <a:pt x="60" y="93"/>
                    <a:pt x="60" y="93"/>
                  </a:cubicBezTo>
                  <a:cubicBezTo>
                    <a:pt x="60" y="93"/>
                    <a:pt x="61" y="94"/>
                    <a:pt x="61" y="94"/>
                  </a:cubicBezTo>
                  <a:cubicBezTo>
                    <a:pt x="63" y="94"/>
                    <a:pt x="64" y="94"/>
                    <a:pt x="66" y="93"/>
                  </a:cubicBezTo>
                  <a:cubicBezTo>
                    <a:pt x="66" y="93"/>
                    <a:pt x="66" y="93"/>
                    <a:pt x="66" y="93"/>
                  </a:cubicBezTo>
                  <a:cubicBezTo>
                    <a:pt x="77" y="90"/>
                    <a:pt x="86" y="82"/>
                    <a:pt x="91" y="73"/>
                  </a:cubicBezTo>
                  <a:cubicBezTo>
                    <a:pt x="93" y="69"/>
                    <a:pt x="94" y="65"/>
                    <a:pt x="95" y="61"/>
                  </a:cubicBezTo>
                  <a:close/>
                  <a:moveTo>
                    <a:pt x="53" y="95"/>
                  </a:moveTo>
                  <a:cubicBezTo>
                    <a:pt x="53" y="94"/>
                    <a:pt x="52" y="94"/>
                    <a:pt x="52" y="94"/>
                  </a:cubicBezTo>
                  <a:cubicBezTo>
                    <a:pt x="52" y="94"/>
                    <a:pt x="52" y="90"/>
                    <a:pt x="52" y="89"/>
                  </a:cubicBezTo>
                  <a:cubicBezTo>
                    <a:pt x="52" y="88"/>
                    <a:pt x="49" y="84"/>
                    <a:pt x="49" y="84"/>
                  </a:cubicBezTo>
                  <a:cubicBezTo>
                    <a:pt x="45" y="84"/>
                    <a:pt x="45" y="84"/>
                    <a:pt x="45" y="84"/>
                  </a:cubicBezTo>
                  <a:cubicBezTo>
                    <a:pt x="45" y="84"/>
                    <a:pt x="44" y="84"/>
                    <a:pt x="44" y="84"/>
                  </a:cubicBezTo>
                  <a:cubicBezTo>
                    <a:pt x="44" y="83"/>
                    <a:pt x="41" y="82"/>
                    <a:pt x="41" y="82"/>
                  </a:cubicBezTo>
                  <a:cubicBezTo>
                    <a:pt x="41" y="82"/>
                    <a:pt x="41" y="81"/>
                    <a:pt x="41" y="80"/>
                  </a:cubicBezTo>
                  <a:cubicBezTo>
                    <a:pt x="40" y="79"/>
                    <a:pt x="40" y="79"/>
                    <a:pt x="39" y="79"/>
                  </a:cubicBezTo>
                  <a:cubicBezTo>
                    <a:pt x="38" y="78"/>
                    <a:pt x="38" y="78"/>
                    <a:pt x="37" y="77"/>
                  </a:cubicBezTo>
                  <a:cubicBezTo>
                    <a:pt x="37" y="76"/>
                    <a:pt x="37" y="76"/>
                    <a:pt x="36" y="75"/>
                  </a:cubicBezTo>
                  <a:cubicBezTo>
                    <a:pt x="36" y="74"/>
                    <a:pt x="38" y="71"/>
                    <a:pt x="38" y="70"/>
                  </a:cubicBezTo>
                  <a:cubicBezTo>
                    <a:pt x="38" y="70"/>
                    <a:pt x="37" y="68"/>
                    <a:pt x="37" y="68"/>
                  </a:cubicBezTo>
                  <a:cubicBezTo>
                    <a:pt x="37" y="68"/>
                    <a:pt x="37" y="68"/>
                    <a:pt x="38" y="67"/>
                  </a:cubicBezTo>
                  <a:cubicBezTo>
                    <a:pt x="34" y="68"/>
                    <a:pt x="34" y="68"/>
                    <a:pt x="34" y="68"/>
                  </a:cubicBezTo>
                  <a:cubicBezTo>
                    <a:pt x="31" y="66"/>
                    <a:pt x="31" y="66"/>
                    <a:pt x="31" y="66"/>
                  </a:cubicBezTo>
                  <a:cubicBezTo>
                    <a:pt x="29" y="64"/>
                    <a:pt x="29" y="64"/>
                    <a:pt x="29" y="64"/>
                  </a:cubicBezTo>
                  <a:cubicBezTo>
                    <a:pt x="25" y="63"/>
                    <a:pt x="25" y="63"/>
                    <a:pt x="25" y="63"/>
                  </a:cubicBezTo>
                  <a:cubicBezTo>
                    <a:pt x="22" y="63"/>
                    <a:pt x="22" y="63"/>
                    <a:pt x="22" y="63"/>
                  </a:cubicBezTo>
                  <a:cubicBezTo>
                    <a:pt x="22" y="63"/>
                    <a:pt x="21" y="62"/>
                    <a:pt x="20" y="62"/>
                  </a:cubicBezTo>
                  <a:cubicBezTo>
                    <a:pt x="20" y="61"/>
                    <a:pt x="19" y="61"/>
                    <a:pt x="17" y="60"/>
                  </a:cubicBezTo>
                  <a:cubicBezTo>
                    <a:pt x="14" y="53"/>
                    <a:pt x="14" y="53"/>
                    <a:pt x="14" y="53"/>
                  </a:cubicBezTo>
                  <a:cubicBezTo>
                    <a:pt x="13" y="56"/>
                    <a:pt x="13" y="56"/>
                    <a:pt x="13" y="56"/>
                  </a:cubicBezTo>
                  <a:cubicBezTo>
                    <a:pt x="13" y="59"/>
                    <a:pt x="14" y="62"/>
                    <a:pt x="15" y="66"/>
                  </a:cubicBezTo>
                  <a:cubicBezTo>
                    <a:pt x="15" y="66"/>
                    <a:pt x="15" y="66"/>
                    <a:pt x="15" y="66"/>
                  </a:cubicBezTo>
                  <a:cubicBezTo>
                    <a:pt x="18" y="77"/>
                    <a:pt x="25" y="85"/>
                    <a:pt x="35" y="90"/>
                  </a:cubicBezTo>
                  <a:cubicBezTo>
                    <a:pt x="40" y="93"/>
                    <a:pt x="47" y="95"/>
                    <a:pt x="53" y="95"/>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grpSp>
        <p:nvGrpSpPr>
          <p:cNvPr id="52" name="组合 51"/>
          <p:cNvGrpSpPr/>
          <p:nvPr/>
        </p:nvGrpSpPr>
        <p:grpSpPr bwMode="auto">
          <a:xfrm>
            <a:off x="6223000" y="2658746"/>
            <a:ext cx="1838960" cy="395288"/>
            <a:chOff x="6106777" y="1743925"/>
            <a:chExt cx="1839844" cy="395399"/>
          </a:xfrm>
        </p:grpSpPr>
        <p:sp>
          <p:nvSpPr>
            <p:cNvPr id="55" name="文本框 54"/>
            <p:cNvSpPr txBox="1"/>
            <p:nvPr/>
          </p:nvSpPr>
          <p:spPr>
            <a:xfrm>
              <a:off x="6502890" y="1815699"/>
              <a:ext cx="1443731" cy="322036"/>
            </a:xfrm>
            <a:prstGeom prst="rect">
              <a:avLst/>
            </a:prstGeom>
            <a:noFill/>
          </p:spPr>
          <p:txBody>
            <a:bodyPr>
              <a:spAutoFit/>
            </a:bodyPr>
            <a:lstStyle/>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预约看房</a:t>
              </a:r>
              <a:endParaRPr lang="zh-CN" altLang="en-US" sz="1500" b="1" dirty="0">
                <a:solidFill>
                  <a:schemeClr val="accent6">
                    <a:lumMod val="75000"/>
                  </a:schemeClr>
                </a:solidFill>
                <a:latin typeface="微软雅黑" panose="020B0503020204020204" pitchFamily="34" charset="-122"/>
              </a:endParaRPr>
            </a:p>
          </p:txBody>
        </p:sp>
        <p:sp>
          <p:nvSpPr>
            <p:cNvPr id="54" name="Freeform 36"/>
            <p:cNvSpPr>
              <a:spLocks noEditPoints="1" noChangeArrowheads="1"/>
            </p:cNvSpPr>
            <p:nvPr/>
          </p:nvSpPr>
          <p:spPr bwMode="auto">
            <a:xfrm>
              <a:off x="6106777" y="1743925"/>
              <a:ext cx="395478" cy="395399"/>
            </a:xfrm>
            <a:custGeom>
              <a:avLst/>
              <a:gdLst>
                <a:gd name="T0" fmla="*/ 49 w 97"/>
                <a:gd name="T1" fmla="*/ 0 h 97"/>
                <a:gd name="T2" fmla="*/ 83 w 97"/>
                <a:gd name="T3" fmla="*/ 14 h 97"/>
                <a:gd name="T4" fmla="*/ 97 w 97"/>
                <a:gd name="T5" fmla="*/ 49 h 97"/>
                <a:gd name="T6" fmla="*/ 83 w 97"/>
                <a:gd name="T7" fmla="*/ 83 h 97"/>
                <a:gd name="T8" fmla="*/ 49 w 97"/>
                <a:gd name="T9" fmla="*/ 97 h 97"/>
                <a:gd name="T10" fmla="*/ 14 w 97"/>
                <a:gd name="T11" fmla="*/ 83 h 97"/>
                <a:gd name="T12" fmla="*/ 0 w 97"/>
                <a:gd name="T13" fmla="*/ 49 h 97"/>
                <a:gd name="T14" fmla="*/ 14 w 97"/>
                <a:gd name="T15" fmla="*/ 14 h 97"/>
                <a:gd name="T16" fmla="*/ 49 w 97"/>
                <a:gd name="T17" fmla="*/ 0 h 97"/>
                <a:gd name="T18" fmla="*/ 55 w 97"/>
                <a:gd name="T19" fmla="*/ 47 h 97"/>
                <a:gd name="T20" fmla="*/ 54 w 97"/>
                <a:gd name="T21" fmla="*/ 45 h 97"/>
                <a:gd name="T22" fmla="*/ 68 w 97"/>
                <a:gd name="T23" fmla="*/ 24 h 97"/>
                <a:gd name="T24" fmla="*/ 65 w 97"/>
                <a:gd name="T25" fmla="*/ 21 h 97"/>
                <a:gd name="T26" fmla="*/ 50 w 97"/>
                <a:gd name="T27" fmla="*/ 43 h 97"/>
                <a:gd name="T28" fmla="*/ 45 w 97"/>
                <a:gd name="T29" fmla="*/ 43 h 97"/>
                <a:gd name="T30" fmla="*/ 42 w 97"/>
                <a:gd name="T31" fmla="*/ 52 h 97"/>
                <a:gd name="T32" fmla="*/ 51 w 97"/>
                <a:gd name="T33" fmla="*/ 56 h 97"/>
                <a:gd name="T34" fmla="*/ 52 w 97"/>
                <a:gd name="T35" fmla="*/ 55 h 97"/>
                <a:gd name="T36" fmla="*/ 69 w 97"/>
                <a:gd name="T37" fmla="*/ 61 h 97"/>
                <a:gd name="T38" fmla="*/ 71 w 97"/>
                <a:gd name="T39" fmla="*/ 56 h 97"/>
                <a:gd name="T40" fmla="*/ 55 w 97"/>
                <a:gd name="T41" fmla="*/ 50 h 97"/>
                <a:gd name="T42" fmla="*/ 55 w 97"/>
                <a:gd name="T43" fmla="*/ 47 h 97"/>
                <a:gd name="T44" fmla="*/ 74 w 97"/>
                <a:gd name="T45" fmla="*/ 24 h 97"/>
                <a:gd name="T46" fmla="*/ 49 w 97"/>
                <a:gd name="T47" fmla="*/ 13 h 97"/>
                <a:gd name="T48" fmla="*/ 23 w 97"/>
                <a:gd name="T49" fmla="*/ 24 h 97"/>
                <a:gd name="T50" fmla="*/ 13 w 97"/>
                <a:gd name="T51" fmla="*/ 49 h 97"/>
                <a:gd name="T52" fmla="*/ 23 w 97"/>
                <a:gd name="T53" fmla="*/ 74 h 97"/>
                <a:gd name="T54" fmla="*/ 49 w 97"/>
                <a:gd name="T55" fmla="*/ 84 h 97"/>
                <a:gd name="T56" fmla="*/ 74 w 97"/>
                <a:gd name="T57" fmla="*/ 74 h 97"/>
                <a:gd name="T58" fmla="*/ 84 w 97"/>
                <a:gd name="T59" fmla="*/ 49 h 97"/>
                <a:gd name="T60" fmla="*/ 74 w 97"/>
                <a:gd name="T61" fmla="*/ 24 h 97"/>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97"/>
                <a:gd name="T94" fmla="*/ 0 h 97"/>
                <a:gd name="T95" fmla="*/ 97 w 97"/>
                <a:gd name="T96" fmla="*/ 97 h 97"/>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97" h="97">
                  <a:moveTo>
                    <a:pt x="49" y="0"/>
                  </a:moveTo>
                  <a:cubicBezTo>
                    <a:pt x="62" y="0"/>
                    <a:pt x="74" y="5"/>
                    <a:pt x="83" y="14"/>
                  </a:cubicBezTo>
                  <a:cubicBezTo>
                    <a:pt x="92" y="23"/>
                    <a:pt x="97" y="35"/>
                    <a:pt x="97" y="49"/>
                  </a:cubicBezTo>
                  <a:cubicBezTo>
                    <a:pt x="97" y="62"/>
                    <a:pt x="92" y="74"/>
                    <a:pt x="83" y="83"/>
                  </a:cubicBezTo>
                  <a:cubicBezTo>
                    <a:pt x="74" y="92"/>
                    <a:pt x="62" y="97"/>
                    <a:pt x="49" y="97"/>
                  </a:cubicBezTo>
                  <a:cubicBezTo>
                    <a:pt x="35" y="97"/>
                    <a:pt x="23" y="92"/>
                    <a:pt x="14" y="83"/>
                  </a:cubicBezTo>
                  <a:cubicBezTo>
                    <a:pt x="5" y="74"/>
                    <a:pt x="0" y="62"/>
                    <a:pt x="0" y="49"/>
                  </a:cubicBezTo>
                  <a:cubicBezTo>
                    <a:pt x="0" y="35"/>
                    <a:pt x="5" y="23"/>
                    <a:pt x="14" y="14"/>
                  </a:cubicBezTo>
                  <a:cubicBezTo>
                    <a:pt x="23" y="5"/>
                    <a:pt x="35" y="0"/>
                    <a:pt x="49" y="0"/>
                  </a:cubicBezTo>
                  <a:close/>
                  <a:moveTo>
                    <a:pt x="55" y="47"/>
                  </a:moveTo>
                  <a:cubicBezTo>
                    <a:pt x="54" y="46"/>
                    <a:pt x="54" y="45"/>
                    <a:pt x="54" y="45"/>
                  </a:cubicBezTo>
                  <a:cubicBezTo>
                    <a:pt x="59" y="38"/>
                    <a:pt x="64" y="31"/>
                    <a:pt x="68" y="24"/>
                  </a:cubicBezTo>
                  <a:cubicBezTo>
                    <a:pt x="67" y="23"/>
                    <a:pt x="66" y="22"/>
                    <a:pt x="65" y="21"/>
                  </a:cubicBezTo>
                  <a:cubicBezTo>
                    <a:pt x="59" y="28"/>
                    <a:pt x="54" y="35"/>
                    <a:pt x="50" y="43"/>
                  </a:cubicBezTo>
                  <a:cubicBezTo>
                    <a:pt x="48" y="42"/>
                    <a:pt x="47" y="43"/>
                    <a:pt x="45" y="43"/>
                  </a:cubicBezTo>
                  <a:cubicBezTo>
                    <a:pt x="42" y="45"/>
                    <a:pt x="40" y="49"/>
                    <a:pt x="42" y="52"/>
                  </a:cubicBezTo>
                  <a:cubicBezTo>
                    <a:pt x="43" y="56"/>
                    <a:pt x="47" y="58"/>
                    <a:pt x="51" y="56"/>
                  </a:cubicBezTo>
                  <a:cubicBezTo>
                    <a:pt x="51" y="56"/>
                    <a:pt x="52" y="56"/>
                    <a:pt x="52" y="55"/>
                  </a:cubicBezTo>
                  <a:cubicBezTo>
                    <a:pt x="58" y="58"/>
                    <a:pt x="63" y="60"/>
                    <a:pt x="69" y="61"/>
                  </a:cubicBezTo>
                  <a:cubicBezTo>
                    <a:pt x="70" y="59"/>
                    <a:pt x="71" y="58"/>
                    <a:pt x="71" y="56"/>
                  </a:cubicBezTo>
                  <a:cubicBezTo>
                    <a:pt x="66" y="54"/>
                    <a:pt x="61" y="51"/>
                    <a:pt x="55" y="50"/>
                  </a:cubicBezTo>
                  <a:cubicBezTo>
                    <a:pt x="55" y="49"/>
                    <a:pt x="55" y="48"/>
                    <a:pt x="55" y="47"/>
                  </a:cubicBezTo>
                  <a:close/>
                  <a:moveTo>
                    <a:pt x="74" y="24"/>
                  </a:moveTo>
                  <a:cubicBezTo>
                    <a:pt x="67" y="17"/>
                    <a:pt x="58" y="13"/>
                    <a:pt x="49" y="13"/>
                  </a:cubicBezTo>
                  <a:cubicBezTo>
                    <a:pt x="39" y="13"/>
                    <a:pt x="30" y="17"/>
                    <a:pt x="23" y="24"/>
                  </a:cubicBezTo>
                  <a:cubicBezTo>
                    <a:pt x="17" y="30"/>
                    <a:pt x="13" y="39"/>
                    <a:pt x="13" y="49"/>
                  </a:cubicBezTo>
                  <a:cubicBezTo>
                    <a:pt x="13" y="58"/>
                    <a:pt x="17" y="67"/>
                    <a:pt x="23" y="74"/>
                  </a:cubicBezTo>
                  <a:cubicBezTo>
                    <a:pt x="30" y="80"/>
                    <a:pt x="39" y="84"/>
                    <a:pt x="49" y="84"/>
                  </a:cubicBezTo>
                  <a:cubicBezTo>
                    <a:pt x="58" y="84"/>
                    <a:pt x="67" y="80"/>
                    <a:pt x="74" y="74"/>
                  </a:cubicBezTo>
                  <a:cubicBezTo>
                    <a:pt x="80" y="67"/>
                    <a:pt x="84" y="58"/>
                    <a:pt x="84" y="49"/>
                  </a:cubicBezTo>
                  <a:cubicBezTo>
                    <a:pt x="84" y="39"/>
                    <a:pt x="80" y="30"/>
                    <a:pt x="74" y="24"/>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grpSp>
        <p:nvGrpSpPr>
          <p:cNvPr id="57" name="组合 56"/>
          <p:cNvGrpSpPr/>
          <p:nvPr/>
        </p:nvGrpSpPr>
        <p:grpSpPr bwMode="auto">
          <a:xfrm>
            <a:off x="6223000" y="3534093"/>
            <a:ext cx="1757362" cy="433387"/>
            <a:chOff x="6203032" y="3285522"/>
            <a:chExt cx="1757714" cy="432949"/>
          </a:xfrm>
        </p:grpSpPr>
        <p:sp>
          <p:nvSpPr>
            <p:cNvPr id="60" name="文本框 59"/>
            <p:cNvSpPr txBox="1"/>
            <p:nvPr/>
          </p:nvSpPr>
          <p:spPr>
            <a:xfrm>
              <a:off x="6517420" y="3320412"/>
              <a:ext cx="1443326" cy="321620"/>
            </a:xfrm>
            <a:prstGeom prst="rect">
              <a:avLst/>
            </a:prstGeom>
            <a:noFill/>
          </p:spPr>
          <p:txBody>
            <a:bodyPr>
              <a:spAutoFit/>
            </a:bodyPr>
            <a:lstStyle/>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管理个人信息</a:t>
              </a:r>
              <a:endParaRPr lang="zh-CN" altLang="en-US" sz="1500" b="1" dirty="0">
                <a:solidFill>
                  <a:schemeClr val="accent6">
                    <a:lumMod val="75000"/>
                  </a:schemeClr>
                </a:solidFill>
                <a:latin typeface="微软雅黑" panose="020B0503020204020204" pitchFamily="34" charset="-122"/>
              </a:endParaRPr>
            </a:p>
          </p:txBody>
        </p:sp>
        <p:sp>
          <p:nvSpPr>
            <p:cNvPr id="59" name="Freeform 39"/>
            <p:cNvSpPr>
              <a:spLocks noEditPoints="1" noChangeArrowheads="1"/>
            </p:cNvSpPr>
            <p:nvPr/>
          </p:nvSpPr>
          <p:spPr bwMode="auto">
            <a:xfrm>
              <a:off x="6203032" y="3285522"/>
              <a:ext cx="314388" cy="432949"/>
            </a:xfrm>
            <a:custGeom>
              <a:avLst/>
              <a:gdLst>
                <a:gd name="T0" fmla="*/ 8 w 77"/>
                <a:gd name="T1" fmla="*/ 0 h 106"/>
                <a:gd name="T2" fmla="*/ 64 w 77"/>
                <a:gd name="T3" fmla="*/ 0 h 106"/>
                <a:gd name="T4" fmla="*/ 73 w 77"/>
                <a:gd name="T5" fmla="*/ 9 h 106"/>
                <a:gd name="T6" fmla="*/ 73 w 77"/>
                <a:gd name="T7" fmla="*/ 62 h 106"/>
                <a:gd name="T8" fmla="*/ 63 w 77"/>
                <a:gd name="T9" fmla="*/ 60 h 106"/>
                <a:gd name="T10" fmla="*/ 63 w 77"/>
                <a:gd name="T11" fmla="*/ 56 h 106"/>
                <a:gd name="T12" fmla="*/ 63 w 77"/>
                <a:gd name="T13" fmla="*/ 11 h 106"/>
                <a:gd name="T14" fmla="*/ 9 w 77"/>
                <a:gd name="T15" fmla="*/ 11 h 106"/>
                <a:gd name="T16" fmla="*/ 9 w 77"/>
                <a:gd name="T17" fmla="*/ 87 h 106"/>
                <a:gd name="T18" fmla="*/ 36 w 77"/>
                <a:gd name="T19" fmla="*/ 87 h 106"/>
                <a:gd name="T20" fmla="*/ 40 w 77"/>
                <a:gd name="T21" fmla="*/ 96 h 106"/>
                <a:gd name="T22" fmla="*/ 8 w 77"/>
                <a:gd name="T23" fmla="*/ 96 h 106"/>
                <a:gd name="T24" fmla="*/ 0 w 77"/>
                <a:gd name="T25" fmla="*/ 88 h 106"/>
                <a:gd name="T26" fmla="*/ 0 w 77"/>
                <a:gd name="T27" fmla="*/ 9 h 106"/>
                <a:gd name="T28" fmla="*/ 8 w 77"/>
                <a:gd name="T29" fmla="*/ 0 h 106"/>
                <a:gd name="T30" fmla="*/ 16 w 77"/>
                <a:gd name="T31" fmla="*/ 47 h 106"/>
                <a:gd name="T32" fmla="*/ 16 w 77"/>
                <a:gd name="T33" fmla="*/ 54 h 106"/>
                <a:gd name="T34" fmla="*/ 36 w 77"/>
                <a:gd name="T35" fmla="*/ 54 h 106"/>
                <a:gd name="T36" fmla="*/ 36 w 77"/>
                <a:gd name="T37" fmla="*/ 47 h 106"/>
                <a:gd name="T38" fmla="*/ 16 w 77"/>
                <a:gd name="T39" fmla="*/ 47 h 106"/>
                <a:gd name="T40" fmla="*/ 16 w 77"/>
                <a:gd name="T41" fmla="*/ 34 h 106"/>
                <a:gd name="T42" fmla="*/ 16 w 77"/>
                <a:gd name="T43" fmla="*/ 41 h 106"/>
                <a:gd name="T44" fmla="*/ 36 w 77"/>
                <a:gd name="T45" fmla="*/ 41 h 106"/>
                <a:gd name="T46" fmla="*/ 36 w 77"/>
                <a:gd name="T47" fmla="*/ 34 h 106"/>
                <a:gd name="T48" fmla="*/ 16 w 77"/>
                <a:gd name="T49" fmla="*/ 34 h 106"/>
                <a:gd name="T50" fmla="*/ 16 w 77"/>
                <a:gd name="T51" fmla="*/ 21 h 106"/>
                <a:gd name="T52" fmla="*/ 16 w 77"/>
                <a:gd name="T53" fmla="*/ 28 h 106"/>
                <a:gd name="T54" fmla="*/ 55 w 77"/>
                <a:gd name="T55" fmla="*/ 28 h 106"/>
                <a:gd name="T56" fmla="*/ 55 w 77"/>
                <a:gd name="T57" fmla="*/ 21 h 106"/>
                <a:gd name="T58" fmla="*/ 16 w 77"/>
                <a:gd name="T59" fmla="*/ 21 h 106"/>
                <a:gd name="T60" fmla="*/ 47 w 77"/>
                <a:gd name="T61" fmla="*/ 42 h 106"/>
                <a:gd name="T62" fmla="*/ 45 w 77"/>
                <a:gd name="T63" fmla="*/ 70 h 106"/>
                <a:gd name="T64" fmla="*/ 43 w 77"/>
                <a:gd name="T65" fmla="*/ 69 h 106"/>
                <a:gd name="T66" fmla="*/ 39 w 77"/>
                <a:gd name="T67" fmla="*/ 71 h 106"/>
                <a:gd name="T68" fmla="*/ 38 w 77"/>
                <a:gd name="T69" fmla="*/ 74 h 106"/>
                <a:gd name="T70" fmla="*/ 48 w 77"/>
                <a:gd name="T71" fmla="*/ 98 h 106"/>
                <a:gd name="T72" fmla="*/ 48 w 77"/>
                <a:gd name="T73" fmla="*/ 106 h 106"/>
                <a:gd name="T74" fmla="*/ 71 w 77"/>
                <a:gd name="T75" fmla="*/ 106 h 106"/>
                <a:gd name="T76" fmla="*/ 71 w 77"/>
                <a:gd name="T77" fmla="*/ 97 h 106"/>
                <a:gd name="T78" fmla="*/ 77 w 77"/>
                <a:gd name="T79" fmla="*/ 73 h 106"/>
                <a:gd name="T80" fmla="*/ 76 w 77"/>
                <a:gd name="T81" fmla="*/ 69 h 106"/>
                <a:gd name="T82" fmla="*/ 71 w 77"/>
                <a:gd name="T83" fmla="*/ 68 h 106"/>
                <a:gd name="T84" fmla="*/ 69 w 77"/>
                <a:gd name="T85" fmla="*/ 70 h 106"/>
                <a:gd name="T86" fmla="*/ 68 w 77"/>
                <a:gd name="T87" fmla="*/ 68 h 106"/>
                <a:gd name="T88" fmla="*/ 64 w 77"/>
                <a:gd name="T89" fmla="*/ 67 h 106"/>
                <a:gd name="T90" fmla="*/ 62 w 77"/>
                <a:gd name="T91" fmla="*/ 68 h 106"/>
                <a:gd name="T92" fmla="*/ 61 w 77"/>
                <a:gd name="T93" fmla="*/ 66 h 106"/>
                <a:gd name="T94" fmla="*/ 57 w 77"/>
                <a:gd name="T95" fmla="*/ 66 h 106"/>
                <a:gd name="T96" fmla="*/ 55 w 77"/>
                <a:gd name="T97" fmla="*/ 41 h 106"/>
                <a:gd name="T98" fmla="*/ 47 w 77"/>
                <a:gd name="T99" fmla="*/ 42 h 106"/>
                <a:gd name="T100" fmla="*/ 25 w 77"/>
                <a:gd name="T101" fmla="*/ 4 h 106"/>
                <a:gd name="T102" fmla="*/ 25 w 77"/>
                <a:gd name="T103" fmla="*/ 7 h 106"/>
                <a:gd name="T104" fmla="*/ 47 w 77"/>
                <a:gd name="T105" fmla="*/ 7 h 106"/>
                <a:gd name="T106" fmla="*/ 47 w 77"/>
                <a:gd name="T107" fmla="*/ 4 h 106"/>
                <a:gd name="T108" fmla="*/ 25 w 77"/>
                <a:gd name="T109" fmla="*/ 4 h 10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77"/>
                <a:gd name="T166" fmla="*/ 0 h 106"/>
                <a:gd name="T167" fmla="*/ 77 w 77"/>
                <a:gd name="T168" fmla="*/ 106 h 10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77" h="106">
                  <a:moveTo>
                    <a:pt x="8" y="0"/>
                  </a:moveTo>
                  <a:cubicBezTo>
                    <a:pt x="64" y="0"/>
                    <a:pt x="64" y="0"/>
                    <a:pt x="64" y="0"/>
                  </a:cubicBezTo>
                  <a:cubicBezTo>
                    <a:pt x="69" y="0"/>
                    <a:pt x="73" y="4"/>
                    <a:pt x="73" y="9"/>
                  </a:cubicBezTo>
                  <a:cubicBezTo>
                    <a:pt x="73" y="62"/>
                    <a:pt x="73" y="62"/>
                    <a:pt x="73" y="62"/>
                  </a:cubicBezTo>
                  <a:cubicBezTo>
                    <a:pt x="63" y="60"/>
                    <a:pt x="63" y="60"/>
                    <a:pt x="63" y="60"/>
                  </a:cubicBezTo>
                  <a:cubicBezTo>
                    <a:pt x="63" y="56"/>
                    <a:pt x="63" y="56"/>
                    <a:pt x="63" y="56"/>
                  </a:cubicBezTo>
                  <a:cubicBezTo>
                    <a:pt x="63" y="11"/>
                    <a:pt x="63" y="11"/>
                    <a:pt x="63" y="11"/>
                  </a:cubicBezTo>
                  <a:cubicBezTo>
                    <a:pt x="9" y="11"/>
                    <a:pt x="9" y="11"/>
                    <a:pt x="9" y="11"/>
                  </a:cubicBezTo>
                  <a:cubicBezTo>
                    <a:pt x="9" y="87"/>
                    <a:pt x="9" y="87"/>
                    <a:pt x="9" y="87"/>
                  </a:cubicBezTo>
                  <a:cubicBezTo>
                    <a:pt x="36" y="87"/>
                    <a:pt x="36" y="87"/>
                    <a:pt x="36" y="87"/>
                  </a:cubicBezTo>
                  <a:cubicBezTo>
                    <a:pt x="40" y="96"/>
                    <a:pt x="40" y="96"/>
                    <a:pt x="40" y="96"/>
                  </a:cubicBezTo>
                  <a:cubicBezTo>
                    <a:pt x="8" y="96"/>
                    <a:pt x="8" y="96"/>
                    <a:pt x="8" y="96"/>
                  </a:cubicBezTo>
                  <a:cubicBezTo>
                    <a:pt x="4" y="96"/>
                    <a:pt x="0" y="93"/>
                    <a:pt x="0" y="88"/>
                  </a:cubicBezTo>
                  <a:cubicBezTo>
                    <a:pt x="0" y="9"/>
                    <a:pt x="0" y="9"/>
                    <a:pt x="0" y="9"/>
                  </a:cubicBezTo>
                  <a:cubicBezTo>
                    <a:pt x="0" y="4"/>
                    <a:pt x="4" y="0"/>
                    <a:pt x="8" y="0"/>
                  </a:cubicBezTo>
                  <a:close/>
                  <a:moveTo>
                    <a:pt x="16" y="47"/>
                  </a:moveTo>
                  <a:cubicBezTo>
                    <a:pt x="16" y="54"/>
                    <a:pt x="16" y="54"/>
                    <a:pt x="16" y="54"/>
                  </a:cubicBezTo>
                  <a:cubicBezTo>
                    <a:pt x="36" y="54"/>
                    <a:pt x="36" y="54"/>
                    <a:pt x="36" y="54"/>
                  </a:cubicBezTo>
                  <a:cubicBezTo>
                    <a:pt x="36" y="47"/>
                    <a:pt x="36" y="47"/>
                    <a:pt x="36" y="47"/>
                  </a:cubicBezTo>
                  <a:cubicBezTo>
                    <a:pt x="16" y="47"/>
                    <a:pt x="16" y="47"/>
                    <a:pt x="16" y="47"/>
                  </a:cubicBezTo>
                  <a:close/>
                  <a:moveTo>
                    <a:pt x="16" y="34"/>
                  </a:moveTo>
                  <a:cubicBezTo>
                    <a:pt x="16" y="41"/>
                    <a:pt x="16" y="41"/>
                    <a:pt x="16" y="41"/>
                  </a:cubicBezTo>
                  <a:cubicBezTo>
                    <a:pt x="36" y="41"/>
                    <a:pt x="36" y="41"/>
                    <a:pt x="36" y="41"/>
                  </a:cubicBezTo>
                  <a:cubicBezTo>
                    <a:pt x="36" y="34"/>
                    <a:pt x="36" y="34"/>
                    <a:pt x="36" y="34"/>
                  </a:cubicBezTo>
                  <a:cubicBezTo>
                    <a:pt x="16" y="34"/>
                    <a:pt x="16" y="34"/>
                    <a:pt x="16" y="34"/>
                  </a:cubicBezTo>
                  <a:close/>
                  <a:moveTo>
                    <a:pt x="16" y="21"/>
                  </a:moveTo>
                  <a:cubicBezTo>
                    <a:pt x="16" y="28"/>
                    <a:pt x="16" y="28"/>
                    <a:pt x="16" y="28"/>
                  </a:cubicBezTo>
                  <a:cubicBezTo>
                    <a:pt x="55" y="28"/>
                    <a:pt x="55" y="28"/>
                    <a:pt x="55" y="28"/>
                  </a:cubicBezTo>
                  <a:cubicBezTo>
                    <a:pt x="55" y="21"/>
                    <a:pt x="55" y="21"/>
                    <a:pt x="55" y="21"/>
                  </a:cubicBezTo>
                  <a:cubicBezTo>
                    <a:pt x="16" y="21"/>
                    <a:pt x="16" y="21"/>
                    <a:pt x="16" y="21"/>
                  </a:cubicBezTo>
                  <a:close/>
                  <a:moveTo>
                    <a:pt x="47" y="42"/>
                  </a:moveTo>
                  <a:cubicBezTo>
                    <a:pt x="45" y="70"/>
                    <a:pt x="45" y="70"/>
                    <a:pt x="45" y="70"/>
                  </a:cubicBezTo>
                  <a:cubicBezTo>
                    <a:pt x="43" y="69"/>
                    <a:pt x="43" y="69"/>
                    <a:pt x="43" y="69"/>
                  </a:cubicBezTo>
                  <a:cubicBezTo>
                    <a:pt x="39" y="71"/>
                    <a:pt x="39" y="71"/>
                    <a:pt x="39" y="71"/>
                  </a:cubicBezTo>
                  <a:cubicBezTo>
                    <a:pt x="38" y="74"/>
                    <a:pt x="38" y="74"/>
                    <a:pt x="38" y="74"/>
                  </a:cubicBezTo>
                  <a:cubicBezTo>
                    <a:pt x="48" y="98"/>
                    <a:pt x="48" y="98"/>
                    <a:pt x="48" y="98"/>
                  </a:cubicBezTo>
                  <a:cubicBezTo>
                    <a:pt x="48" y="106"/>
                    <a:pt x="48" y="106"/>
                    <a:pt x="48" y="106"/>
                  </a:cubicBezTo>
                  <a:cubicBezTo>
                    <a:pt x="71" y="106"/>
                    <a:pt x="71" y="106"/>
                    <a:pt x="71" y="106"/>
                  </a:cubicBezTo>
                  <a:cubicBezTo>
                    <a:pt x="71" y="97"/>
                    <a:pt x="71" y="97"/>
                    <a:pt x="71" y="97"/>
                  </a:cubicBezTo>
                  <a:cubicBezTo>
                    <a:pt x="77" y="73"/>
                    <a:pt x="77" y="73"/>
                    <a:pt x="77" y="73"/>
                  </a:cubicBezTo>
                  <a:cubicBezTo>
                    <a:pt x="76" y="69"/>
                    <a:pt x="76" y="69"/>
                    <a:pt x="76" y="69"/>
                  </a:cubicBezTo>
                  <a:cubicBezTo>
                    <a:pt x="71" y="68"/>
                    <a:pt x="71" y="68"/>
                    <a:pt x="71" y="68"/>
                  </a:cubicBezTo>
                  <a:cubicBezTo>
                    <a:pt x="69" y="70"/>
                    <a:pt x="69" y="70"/>
                    <a:pt x="69" y="70"/>
                  </a:cubicBezTo>
                  <a:cubicBezTo>
                    <a:pt x="68" y="68"/>
                    <a:pt x="68" y="68"/>
                    <a:pt x="68" y="68"/>
                  </a:cubicBezTo>
                  <a:cubicBezTo>
                    <a:pt x="64" y="67"/>
                    <a:pt x="64" y="67"/>
                    <a:pt x="64" y="67"/>
                  </a:cubicBezTo>
                  <a:cubicBezTo>
                    <a:pt x="62" y="68"/>
                    <a:pt x="62" y="68"/>
                    <a:pt x="62" y="68"/>
                  </a:cubicBezTo>
                  <a:cubicBezTo>
                    <a:pt x="61" y="66"/>
                    <a:pt x="61" y="66"/>
                    <a:pt x="61" y="66"/>
                  </a:cubicBezTo>
                  <a:cubicBezTo>
                    <a:pt x="57" y="66"/>
                    <a:pt x="57" y="66"/>
                    <a:pt x="57" y="66"/>
                  </a:cubicBezTo>
                  <a:cubicBezTo>
                    <a:pt x="55" y="41"/>
                    <a:pt x="55" y="41"/>
                    <a:pt x="55" y="41"/>
                  </a:cubicBezTo>
                  <a:cubicBezTo>
                    <a:pt x="47" y="42"/>
                    <a:pt x="47" y="42"/>
                    <a:pt x="47" y="42"/>
                  </a:cubicBezTo>
                  <a:close/>
                  <a:moveTo>
                    <a:pt x="25" y="4"/>
                  </a:moveTo>
                  <a:cubicBezTo>
                    <a:pt x="25" y="7"/>
                    <a:pt x="25" y="7"/>
                    <a:pt x="25" y="7"/>
                  </a:cubicBezTo>
                  <a:cubicBezTo>
                    <a:pt x="47" y="7"/>
                    <a:pt x="47" y="7"/>
                    <a:pt x="47" y="7"/>
                  </a:cubicBezTo>
                  <a:cubicBezTo>
                    <a:pt x="47" y="4"/>
                    <a:pt x="47" y="4"/>
                    <a:pt x="47" y="4"/>
                  </a:cubicBezTo>
                  <a:lnTo>
                    <a:pt x="25" y="4"/>
                  </a:ln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grpSp>
        <p:nvGrpSpPr>
          <p:cNvPr id="62" name="组合 61"/>
          <p:cNvGrpSpPr/>
          <p:nvPr/>
        </p:nvGrpSpPr>
        <p:grpSpPr bwMode="auto">
          <a:xfrm>
            <a:off x="542925" y="3534092"/>
            <a:ext cx="1892618" cy="357187"/>
            <a:chOff x="462973" y="3324852"/>
            <a:chExt cx="1892709" cy="356826"/>
          </a:xfrm>
        </p:grpSpPr>
        <p:sp>
          <p:nvSpPr>
            <p:cNvPr id="65" name="文本框 64"/>
            <p:cNvSpPr txBox="1"/>
            <p:nvPr/>
          </p:nvSpPr>
          <p:spPr>
            <a:xfrm>
              <a:off x="912575" y="3359742"/>
              <a:ext cx="1443107" cy="321620"/>
            </a:xfrm>
            <a:prstGeom prst="rect">
              <a:avLst/>
            </a:prstGeom>
            <a:noFill/>
          </p:spPr>
          <p:txBody>
            <a:bodyPr>
              <a:spAutoFit/>
            </a:bodyPr>
            <a:lstStyle/>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登记客户信息</a:t>
              </a:r>
              <a:endParaRPr lang="zh-CN" altLang="en-US" sz="1500" b="1" dirty="0">
                <a:solidFill>
                  <a:schemeClr val="accent6">
                    <a:lumMod val="75000"/>
                  </a:schemeClr>
                </a:solidFill>
                <a:latin typeface="微软雅黑" panose="020B0503020204020204" pitchFamily="34" charset="-122"/>
              </a:endParaRPr>
            </a:p>
          </p:txBody>
        </p:sp>
        <p:sp>
          <p:nvSpPr>
            <p:cNvPr id="64" name="Freeform 94"/>
            <p:cNvSpPr>
              <a:spLocks noEditPoints="1" noChangeArrowheads="1"/>
            </p:cNvSpPr>
            <p:nvPr/>
          </p:nvSpPr>
          <p:spPr bwMode="auto">
            <a:xfrm>
              <a:off x="462973" y="3324852"/>
              <a:ext cx="449285" cy="356826"/>
            </a:xfrm>
            <a:custGeom>
              <a:avLst/>
              <a:gdLst>
                <a:gd name="T0" fmla="*/ 18 w 110"/>
                <a:gd name="T1" fmla="*/ 56 h 87"/>
                <a:gd name="T2" fmla="*/ 24 w 110"/>
                <a:gd name="T3" fmla="*/ 55 h 87"/>
                <a:gd name="T4" fmla="*/ 29 w 110"/>
                <a:gd name="T5" fmla="*/ 58 h 87"/>
                <a:gd name="T6" fmla="*/ 40 w 110"/>
                <a:gd name="T7" fmla="*/ 70 h 87"/>
                <a:gd name="T8" fmla="*/ 34 w 110"/>
                <a:gd name="T9" fmla="*/ 56 h 87"/>
                <a:gd name="T10" fmla="*/ 25 w 110"/>
                <a:gd name="T11" fmla="*/ 42 h 87"/>
                <a:gd name="T12" fmla="*/ 26 w 110"/>
                <a:gd name="T13" fmla="*/ 38 h 87"/>
                <a:gd name="T14" fmla="*/ 33 w 110"/>
                <a:gd name="T15" fmla="*/ 53 h 87"/>
                <a:gd name="T16" fmla="*/ 45 w 110"/>
                <a:gd name="T17" fmla="*/ 46 h 87"/>
                <a:gd name="T18" fmla="*/ 57 w 110"/>
                <a:gd name="T19" fmla="*/ 41 h 87"/>
                <a:gd name="T20" fmla="*/ 56 w 110"/>
                <a:gd name="T21" fmla="*/ 35 h 87"/>
                <a:gd name="T22" fmla="*/ 60 w 110"/>
                <a:gd name="T23" fmla="*/ 30 h 87"/>
                <a:gd name="T24" fmla="*/ 71 w 110"/>
                <a:gd name="T25" fmla="*/ 33 h 87"/>
                <a:gd name="T26" fmla="*/ 70 w 110"/>
                <a:gd name="T27" fmla="*/ 42 h 87"/>
                <a:gd name="T28" fmla="*/ 95 w 110"/>
                <a:gd name="T29" fmla="*/ 31 h 87"/>
                <a:gd name="T30" fmla="*/ 98 w 110"/>
                <a:gd name="T31" fmla="*/ 22 h 87"/>
                <a:gd name="T32" fmla="*/ 109 w 110"/>
                <a:gd name="T33" fmla="*/ 24 h 87"/>
                <a:gd name="T34" fmla="*/ 110 w 110"/>
                <a:gd name="T35" fmla="*/ 30 h 87"/>
                <a:gd name="T36" fmla="*/ 107 w 110"/>
                <a:gd name="T37" fmla="*/ 35 h 87"/>
                <a:gd name="T38" fmla="*/ 83 w 110"/>
                <a:gd name="T39" fmla="*/ 56 h 87"/>
                <a:gd name="T40" fmla="*/ 80 w 110"/>
                <a:gd name="T41" fmla="*/ 66 h 87"/>
                <a:gd name="T42" fmla="*/ 69 w 110"/>
                <a:gd name="T43" fmla="*/ 64 h 87"/>
                <a:gd name="T44" fmla="*/ 68 w 110"/>
                <a:gd name="T45" fmla="*/ 58 h 87"/>
                <a:gd name="T46" fmla="*/ 57 w 110"/>
                <a:gd name="T47" fmla="*/ 57 h 87"/>
                <a:gd name="T48" fmla="*/ 101 w 110"/>
                <a:gd name="T49" fmla="*/ 68 h 87"/>
                <a:gd name="T50" fmla="*/ 71 w 110"/>
                <a:gd name="T51" fmla="*/ 74 h 87"/>
                <a:gd name="T52" fmla="*/ 48 w 110"/>
                <a:gd name="T53" fmla="*/ 80 h 87"/>
                <a:gd name="T54" fmla="*/ 45 w 110"/>
                <a:gd name="T55" fmla="*/ 85 h 87"/>
                <a:gd name="T56" fmla="*/ 34 w 110"/>
                <a:gd name="T57" fmla="*/ 83 h 87"/>
                <a:gd name="T58" fmla="*/ 33 w 110"/>
                <a:gd name="T59" fmla="*/ 76 h 87"/>
                <a:gd name="T60" fmla="*/ 16 w 110"/>
                <a:gd name="T61" fmla="*/ 67 h 87"/>
                <a:gd name="T62" fmla="*/ 16 w 110"/>
                <a:gd name="T63" fmla="*/ 67 h 87"/>
                <a:gd name="T64" fmla="*/ 2 w 110"/>
                <a:gd name="T65" fmla="*/ 25 h 87"/>
                <a:gd name="T66" fmla="*/ 24 w 110"/>
                <a:gd name="T67" fmla="*/ 28 h 87"/>
                <a:gd name="T68" fmla="*/ 38 w 110"/>
                <a:gd name="T69" fmla="*/ 18 h 87"/>
                <a:gd name="T70" fmla="*/ 48 w 110"/>
                <a:gd name="T71" fmla="*/ 29 h 87"/>
                <a:gd name="T72" fmla="*/ 77 w 110"/>
                <a:gd name="T73" fmla="*/ 30 h 87"/>
                <a:gd name="T74" fmla="*/ 98 w 110"/>
                <a:gd name="T75" fmla="*/ 0 h 87"/>
                <a:gd name="T76" fmla="*/ 62 w 110"/>
                <a:gd name="T77" fmla="*/ 18 h 87"/>
                <a:gd name="T78" fmla="*/ 40 w 110"/>
                <a:gd name="T79" fmla="*/ 14 h 87"/>
                <a:gd name="T80" fmla="*/ 26 w 110"/>
                <a:gd name="T81" fmla="*/ 24 h 87"/>
                <a:gd name="T82" fmla="*/ 21 w 110"/>
                <a:gd name="T83" fmla="*/ 20 h 87"/>
                <a:gd name="T84" fmla="*/ 103 w 110"/>
                <a:gd name="T85" fmla="*/ 24 h 87"/>
                <a:gd name="T86" fmla="*/ 98 w 110"/>
                <a:gd name="T87" fmla="*/ 28 h 87"/>
                <a:gd name="T88" fmla="*/ 101 w 110"/>
                <a:gd name="T89" fmla="*/ 33 h 87"/>
                <a:gd name="T90" fmla="*/ 107 w 110"/>
                <a:gd name="T91" fmla="*/ 29 h 87"/>
                <a:gd name="T92" fmla="*/ 80 w 110"/>
                <a:gd name="T93" fmla="*/ 57 h 87"/>
                <a:gd name="T94" fmla="*/ 73 w 110"/>
                <a:gd name="T95" fmla="*/ 55 h 87"/>
                <a:gd name="T96" fmla="*/ 72 w 110"/>
                <a:gd name="T97" fmla="*/ 62 h 87"/>
                <a:gd name="T98" fmla="*/ 78 w 110"/>
                <a:gd name="T99" fmla="*/ 63 h 87"/>
                <a:gd name="T100" fmla="*/ 80 w 110"/>
                <a:gd name="T101" fmla="*/ 57 h 87"/>
                <a:gd name="T102" fmla="*/ 61 w 110"/>
                <a:gd name="T103" fmla="*/ 33 h 87"/>
                <a:gd name="T104" fmla="*/ 60 w 110"/>
                <a:gd name="T105" fmla="*/ 40 h 87"/>
                <a:gd name="T106" fmla="*/ 67 w 110"/>
                <a:gd name="T107" fmla="*/ 41 h 87"/>
                <a:gd name="T108" fmla="*/ 68 w 110"/>
                <a:gd name="T109" fmla="*/ 34 h 87"/>
                <a:gd name="T110" fmla="*/ 41 w 110"/>
                <a:gd name="T111" fmla="*/ 74 h 87"/>
                <a:gd name="T112" fmla="*/ 36 w 110"/>
                <a:gd name="T113" fmla="*/ 77 h 87"/>
                <a:gd name="T114" fmla="*/ 39 w 110"/>
                <a:gd name="T115" fmla="*/ 83 h 87"/>
                <a:gd name="T116" fmla="*/ 45 w 110"/>
                <a:gd name="T117" fmla="*/ 79 h 87"/>
                <a:gd name="T118" fmla="*/ 27 w 110"/>
                <a:gd name="T119" fmla="*/ 60 h 87"/>
                <a:gd name="T120" fmla="*/ 20 w 110"/>
                <a:gd name="T121" fmla="*/ 59 h 87"/>
                <a:gd name="T122" fmla="*/ 19 w 110"/>
                <a:gd name="T123" fmla="*/ 65 h 87"/>
                <a:gd name="T124" fmla="*/ 25 w 110"/>
                <a:gd name="T125" fmla="*/ 66 h 87"/>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10"/>
                <a:gd name="T190" fmla="*/ 0 h 87"/>
                <a:gd name="T191" fmla="*/ 110 w 110"/>
                <a:gd name="T192" fmla="*/ 87 h 87"/>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10" h="87">
                  <a:moveTo>
                    <a:pt x="0" y="61"/>
                  </a:moveTo>
                  <a:cubicBezTo>
                    <a:pt x="16" y="59"/>
                    <a:pt x="16" y="59"/>
                    <a:pt x="16" y="59"/>
                  </a:cubicBezTo>
                  <a:cubicBezTo>
                    <a:pt x="16" y="58"/>
                    <a:pt x="17" y="57"/>
                    <a:pt x="18" y="56"/>
                  </a:cubicBezTo>
                  <a:cubicBezTo>
                    <a:pt x="18" y="56"/>
                    <a:pt x="18" y="56"/>
                    <a:pt x="18" y="56"/>
                  </a:cubicBezTo>
                  <a:cubicBezTo>
                    <a:pt x="18" y="56"/>
                    <a:pt x="18" y="56"/>
                    <a:pt x="18" y="56"/>
                  </a:cubicBezTo>
                  <a:cubicBezTo>
                    <a:pt x="20" y="55"/>
                    <a:pt x="22" y="54"/>
                    <a:pt x="24" y="55"/>
                  </a:cubicBezTo>
                  <a:cubicBezTo>
                    <a:pt x="27" y="55"/>
                    <a:pt x="28" y="56"/>
                    <a:pt x="29" y="58"/>
                  </a:cubicBezTo>
                  <a:cubicBezTo>
                    <a:pt x="29" y="58"/>
                    <a:pt x="29" y="58"/>
                    <a:pt x="29" y="58"/>
                  </a:cubicBezTo>
                  <a:cubicBezTo>
                    <a:pt x="29" y="58"/>
                    <a:pt x="29" y="58"/>
                    <a:pt x="29" y="58"/>
                  </a:cubicBezTo>
                  <a:cubicBezTo>
                    <a:pt x="31" y="60"/>
                    <a:pt x="31" y="62"/>
                    <a:pt x="31" y="64"/>
                  </a:cubicBezTo>
                  <a:cubicBezTo>
                    <a:pt x="38" y="71"/>
                    <a:pt x="38" y="71"/>
                    <a:pt x="38" y="71"/>
                  </a:cubicBezTo>
                  <a:cubicBezTo>
                    <a:pt x="39" y="71"/>
                    <a:pt x="40" y="70"/>
                    <a:pt x="40" y="70"/>
                  </a:cubicBezTo>
                  <a:cubicBezTo>
                    <a:pt x="50" y="55"/>
                    <a:pt x="50" y="55"/>
                    <a:pt x="50" y="55"/>
                  </a:cubicBezTo>
                  <a:cubicBezTo>
                    <a:pt x="44" y="49"/>
                    <a:pt x="44" y="49"/>
                    <a:pt x="44" y="49"/>
                  </a:cubicBezTo>
                  <a:cubicBezTo>
                    <a:pt x="34" y="56"/>
                    <a:pt x="34" y="56"/>
                    <a:pt x="34" y="56"/>
                  </a:cubicBezTo>
                  <a:cubicBezTo>
                    <a:pt x="32" y="57"/>
                    <a:pt x="32" y="57"/>
                    <a:pt x="32" y="57"/>
                  </a:cubicBezTo>
                  <a:cubicBezTo>
                    <a:pt x="31" y="56"/>
                    <a:pt x="31" y="56"/>
                    <a:pt x="31" y="56"/>
                  </a:cubicBezTo>
                  <a:cubicBezTo>
                    <a:pt x="25" y="42"/>
                    <a:pt x="25" y="42"/>
                    <a:pt x="25" y="42"/>
                  </a:cubicBezTo>
                  <a:cubicBezTo>
                    <a:pt x="5" y="43"/>
                    <a:pt x="5" y="43"/>
                    <a:pt x="5" y="43"/>
                  </a:cubicBezTo>
                  <a:cubicBezTo>
                    <a:pt x="4" y="39"/>
                    <a:pt x="4" y="39"/>
                    <a:pt x="4" y="39"/>
                  </a:cubicBezTo>
                  <a:cubicBezTo>
                    <a:pt x="26" y="38"/>
                    <a:pt x="26" y="38"/>
                    <a:pt x="26" y="38"/>
                  </a:cubicBezTo>
                  <a:cubicBezTo>
                    <a:pt x="27" y="38"/>
                    <a:pt x="27" y="38"/>
                    <a:pt x="27" y="38"/>
                  </a:cubicBezTo>
                  <a:cubicBezTo>
                    <a:pt x="28" y="39"/>
                    <a:pt x="28" y="39"/>
                    <a:pt x="28" y="39"/>
                  </a:cubicBezTo>
                  <a:cubicBezTo>
                    <a:pt x="33" y="53"/>
                    <a:pt x="33" y="53"/>
                    <a:pt x="33" y="53"/>
                  </a:cubicBezTo>
                  <a:cubicBezTo>
                    <a:pt x="43" y="46"/>
                    <a:pt x="43" y="46"/>
                    <a:pt x="43" y="46"/>
                  </a:cubicBezTo>
                  <a:cubicBezTo>
                    <a:pt x="44" y="45"/>
                    <a:pt x="44" y="45"/>
                    <a:pt x="44" y="45"/>
                  </a:cubicBezTo>
                  <a:cubicBezTo>
                    <a:pt x="45" y="46"/>
                    <a:pt x="45" y="46"/>
                    <a:pt x="45" y="46"/>
                  </a:cubicBezTo>
                  <a:cubicBezTo>
                    <a:pt x="52" y="52"/>
                    <a:pt x="52" y="52"/>
                    <a:pt x="52" y="52"/>
                  </a:cubicBezTo>
                  <a:cubicBezTo>
                    <a:pt x="58" y="42"/>
                    <a:pt x="58" y="42"/>
                    <a:pt x="58" y="42"/>
                  </a:cubicBezTo>
                  <a:cubicBezTo>
                    <a:pt x="57" y="42"/>
                    <a:pt x="57" y="41"/>
                    <a:pt x="57" y="41"/>
                  </a:cubicBezTo>
                  <a:cubicBezTo>
                    <a:pt x="57" y="41"/>
                    <a:pt x="57" y="41"/>
                    <a:pt x="57" y="41"/>
                  </a:cubicBezTo>
                  <a:cubicBezTo>
                    <a:pt x="57" y="41"/>
                    <a:pt x="57" y="41"/>
                    <a:pt x="57" y="41"/>
                  </a:cubicBezTo>
                  <a:cubicBezTo>
                    <a:pt x="56" y="40"/>
                    <a:pt x="56" y="38"/>
                    <a:pt x="56" y="35"/>
                  </a:cubicBezTo>
                  <a:cubicBezTo>
                    <a:pt x="57" y="33"/>
                    <a:pt x="58" y="31"/>
                    <a:pt x="60" y="30"/>
                  </a:cubicBezTo>
                  <a:cubicBezTo>
                    <a:pt x="60" y="30"/>
                    <a:pt x="60" y="30"/>
                    <a:pt x="60" y="30"/>
                  </a:cubicBezTo>
                  <a:cubicBezTo>
                    <a:pt x="60" y="30"/>
                    <a:pt x="60" y="30"/>
                    <a:pt x="60" y="30"/>
                  </a:cubicBezTo>
                  <a:cubicBezTo>
                    <a:pt x="61" y="29"/>
                    <a:pt x="63" y="29"/>
                    <a:pt x="65" y="29"/>
                  </a:cubicBezTo>
                  <a:cubicBezTo>
                    <a:pt x="68" y="30"/>
                    <a:pt x="69" y="31"/>
                    <a:pt x="71" y="33"/>
                  </a:cubicBezTo>
                  <a:cubicBezTo>
                    <a:pt x="71" y="33"/>
                    <a:pt x="71" y="33"/>
                    <a:pt x="71" y="33"/>
                  </a:cubicBezTo>
                  <a:cubicBezTo>
                    <a:pt x="71" y="33"/>
                    <a:pt x="71" y="33"/>
                    <a:pt x="71" y="33"/>
                  </a:cubicBezTo>
                  <a:cubicBezTo>
                    <a:pt x="72" y="34"/>
                    <a:pt x="72" y="36"/>
                    <a:pt x="72" y="39"/>
                  </a:cubicBezTo>
                  <a:cubicBezTo>
                    <a:pt x="71" y="40"/>
                    <a:pt x="71" y="41"/>
                    <a:pt x="70" y="42"/>
                  </a:cubicBezTo>
                  <a:cubicBezTo>
                    <a:pt x="75" y="51"/>
                    <a:pt x="75" y="51"/>
                    <a:pt x="75" y="51"/>
                  </a:cubicBezTo>
                  <a:cubicBezTo>
                    <a:pt x="76" y="51"/>
                    <a:pt x="76" y="51"/>
                    <a:pt x="77" y="51"/>
                  </a:cubicBezTo>
                  <a:cubicBezTo>
                    <a:pt x="95" y="31"/>
                    <a:pt x="95" y="31"/>
                    <a:pt x="95" y="31"/>
                  </a:cubicBezTo>
                  <a:cubicBezTo>
                    <a:pt x="94" y="30"/>
                    <a:pt x="94" y="28"/>
                    <a:pt x="94" y="27"/>
                  </a:cubicBezTo>
                  <a:cubicBezTo>
                    <a:pt x="95" y="25"/>
                    <a:pt x="96" y="23"/>
                    <a:pt x="98" y="22"/>
                  </a:cubicBezTo>
                  <a:cubicBezTo>
                    <a:pt x="98" y="22"/>
                    <a:pt x="98" y="22"/>
                    <a:pt x="98" y="22"/>
                  </a:cubicBezTo>
                  <a:cubicBezTo>
                    <a:pt x="98" y="22"/>
                    <a:pt x="98" y="22"/>
                    <a:pt x="98" y="22"/>
                  </a:cubicBezTo>
                  <a:cubicBezTo>
                    <a:pt x="100" y="21"/>
                    <a:pt x="102" y="20"/>
                    <a:pt x="104" y="21"/>
                  </a:cubicBezTo>
                  <a:cubicBezTo>
                    <a:pt x="106" y="21"/>
                    <a:pt x="108" y="22"/>
                    <a:pt x="109" y="24"/>
                  </a:cubicBezTo>
                  <a:cubicBezTo>
                    <a:pt x="109" y="24"/>
                    <a:pt x="109" y="24"/>
                    <a:pt x="109" y="24"/>
                  </a:cubicBezTo>
                  <a:cubicBezTo>
                    <a:pt x="109" y="24"/>
                    <a:pt x="109" y="24"/>
                    <a:pt x="109" y="24"/>
                  </a:cubicBezTo>
                  <a:cubicBezTo>
                    <a:pt x="110" y="26"/>
                    <a:pt x="110" y="28"/>
                    <a:pt x="110" y="30"/>
                  </a:cubicBezTo>
                  <a:cubicBezTo>
                    <a:pt x="110" y="32"/>
                    <a:pt x="108" y="34"/>
                    <a:pt x="107" y="35"/>
                  </a:cubicBezTo>
                  <a:cubicBezTo>
                    <a:pt x="107" y="35"/>
                    <a:pt x="107" y="35"/>
                    <a:pt x="107" y="35"/>
                  </a:cubicBezTo>
                  <a:cubicBezTo>
                    <a:pt x="107" y="35"/>
                    <a:pt x="107" y="35"/>
                    <a:pt x="107" y="35"/>
                  </a:cubicBezTo>
                  <a:cubicBezTo>
                    <a:pt x="105" y="36"/>
                    <a:pt x="103" y="37"/>
                    <a:pt x="101" y="36"/>
                  </a:cubicBezTo>
                  <a:cubicBezTo>
                    <a:pt x="101" y="36"/>
                    <a:pt x="100" y="36"/>
                    <a:pt x="100" y="36"/>
                  </a:cubicBezTo>
                  <a:cubicBezTo>
                    <a:pt x="83" y="56"/>
                    <a:pt x="83" y="56"/>
                    <a:pt x="83" y="56"/>
                  </a:cubicBezTo>
                  <a:cubicBezTo>
                    <a:pt x="83" y="57"/>
                    <a:pt x="84" y="59"/>
                    <a:pt x="83" y="61"/>
                  </a:cubicBezTo>
                  <a:cubicBezTo>
                    <a:pt x="83" y="63"/>
                    <a:pt x="82" y="65"/>
                    <a:pt x="80" y="66"/>
                  </a:cubicBezTo>
                  <a:cubicBezTo>
                    <a:pt x="80" y="66"/>
                    <a:pt x="80" y="66"/>
                    <a:pt x="80" y="66"/>
                  </a:cubicBezTo>
                  <a:cubicBezTo>
                    <a:pt x="80" y="66"/>
                    <a:pt x="80" y="66"/>
                    <a:pt x="80" y="66"/>
                  </a:cubicBezTo>
                  <a:cubicBezTo>
                    <a:pt x="78" y="67"/>
                    <a:pt x="76" y="67"/>
                    <a:pt x="74" y="67"/>
                  </a:cubicBezTo>
                  <a:cubicBezTo>
                    <a:pt x="72" y="67"/>
                    <a:pt x="70" y="65"/>
                    <a:pt x="69" y="64"/>
                  </a:cubicBezTo>
                  <a:cubicBezTo>
                    <a:pt x="69" y="64"/>
                    <a:pt x="69" y="64"/>
                    <a:pt x="69" y="64"/>
                  </a:cubicBezTo>
                  <a:cubicBezTo>
                    <a:pt x="69" y="64"/>
                    <a:pt x="69" y="64"/>
                    <a:pt x="69" y="64"/>
                  </a:cubicBezTo>
                  <a:cubicBezTo>
                    <a:pt x="68" y="62"/>
                    <a:pt x="67" y="60"/>
                    <a:pt x="68" y="58"/>
                  </a:cubicBezTo>
                  <a:cubicBezTo>
                    <a:pt x="68" y="57"/>
                    <a:pt x="68" y="56"/>
                    <a:pt x="69" y="55"/>
                  </a:cubicBezTo>
                  <a:cubicBezTo>
                    <a:pt x="63" y="47"/>
                    <a:pt x="63" y="47"/>
                    <a:pt x="63" y="47"/>
                  </a:cubicBezTo>
                  <a:cubicBezTo>
                    <a:pt x="57" y="57"/>
                    <a:pt x="57" y="57"/>
                    <a:pt x="57" y="57"/>
                  </a:cubicBezTo>
                  <a:cubicBezTo>
                    <a:pt x="72" y="71"/>
                    <a:pt x="72" y="71"/>
                    <a:pt x="72" y="71"/>
                  </a:cubicBezTo>
                  <a:cubicBezTo>
                    <a:pt x="100" y="65"/>
                    <a:pt x="100" y="65"/>
                    <a:pt x="100" y="65"/>
                  </a:cubicBezTo>
                  <a:cubicBezTo>
                    <a:pt x="101" y="68"/>
                    <a:pt x="101" y="68"/>
                    <a:pt x="101" y="68"/>
                  </a:cubicBezTo>
                  <a:cubicBezTo>
                    <a:pt x="72" y="75"/>
                    <a:pt x="72" y="75"/>
                    <a:pt x="72" y="75"/>
                  </a:cubicBezTo>
                  <a:cubicBezTo>
                    <a:pt x="71" y="75"/>
                    <a:pt x="71" y="75"/>
                    <a:pt x="71" y="75"/>
                  </a:cubicBezTo>
                  <a:cubicBezTo>
                    <a:pt x="71" y="74"/>
                    <a:pt x="71" y="74"/>
                    <a:pt x="71" y="74"/>
                  </a:cubicBezTo>
                  <a:cubicBezTo>
                    <a:pt x="55" y="60"/>
                    <a:pt x="55" y="60"/>
                    <a:pt x="55" y="60"/>
                  </a:cubicBezTo>
                  <a:cubicBezTo>
                    <a:pt x="47" y="74"/>
                    <a:pt x="47" y="74"/>
                    <a:pt x="47" y="74"/>
                  </a:cubicBezTo>
                  <a:cubicBezTo>
                    <a:pt x="48" y="76"/>
                    <a:pt x="49" y="78"/>
                    <a:pt x="48" y="80"/>
                  </a:cubicBezTo>
                  <a:cubicBezTo>
                    <a:pt x="48" y="82"/>
                    <a:pt x="46" y="84"/>
                    <a:pt x="45" y="85"/>
                  </a:cubicBezTo>
                  <a:cubicBezTo>
                    <a:pt x="45" y="85"/>
                    <a:pt x="45" y="85"/>
                    <a:pt x="45" y="85"/>
                  </a:cubicBezTo>
                  <a:cubicBezTo>
                    <a:pt x="45" y="85"/>
                    <a:pt x="45" y="85"/>
                    <a:pt x="45" y="85"/>
                  </a:cubicBezTo>
                  <a:cubicBezTo>
                    <a:pt x="43" y="86"/>
                    <a:pt x="41" y="87"/>
                    <a:pt x="39" y="86"/>
                  </a:cubicBezTo>
                  <a:cubicBezTo>
                    <a:pt x="37" y="86"/>
                    <a:pt x="35" y="84"/>
                    <a:pt x="34" y="83"/>
                  </a:cubicBezTo>
                  <a:cubicBezTo>
                    <a:pt x="34" y="83"/>
                    <a:pt x="34" y="83"/>
                    <a:pt x="34" y="83"/>
                  </a:cubicBezTo>
                  <a:cubicBezTo>
                    <a:pt x="34" y="83"/>
                    <a:pt x="34" y="83"/>
                    <a:pt x="34" y="83"/>
                  </a:cubicBezTo>
                  <a:cubicBezTo>
                    <a:pt x="33" y="81"/>
                    <a:pt x="32" y="79"/>
                    <a:pt x="33" y="77"/>
                  </a:cubicBezTo>
                  <a:cubicBezTo>
                    <a:pt x="33" y="77"/>
                    <a:pt x="33" y="76"/>
                    <a:pt x="33" y="76"/>
                  </a:cubicBezTo>
                  <a:cubicBezTo>
                    <a:pt x="26" y="70"/>
                    <a:pt x="26" y="70"/>
                    <a:pt x="26" y="70"/>
                  </a:cubicBezTo>
                  <a:cubicBezTo>
                    <a:pt x="24" y="70"/>
                    <a:pt x="23" y="71"/>
                    <a:pt x="21" y="70"/>
                  </a:cubicBezTo>
                  <a:cubicBezTo>
                    <a:pt x="19" y="70"/>
                    <a:pt x="17" y="69"/>
                    <a:pt x="16" y="67"/>
                  </a:cubicBezTo>
                  <a:cubicBezTo>
                    <a:pt x="16" y="67"/>
                    <a:pt x="16" y="67"/>
                    <a:pt x="16" y="67"/>
                  </a:cubicBezTo>
                  <a:cubicBezTo>
                    <a:pt x="16" y="67"/>
                    <a:pt x="16" y="67"/>
                    <a:pt x="16" y="67"/>
                  </a:cubicBezTo>
                  <a:cubicBezTo>
                    <a:pt x="16" y="67"/>
                    <a:pt x="16" y="67"/>
                    <a:pt x="16" y="67"/>
                  </a:cubicBezTo>
                  <a:cubicBezTo>
                    <a:pt x="1" y="69"/>
                    <a:pt x="1" y="69"/>
                    <a:pt x="1" y="69"/>
                  </a:cubicBezTo>
                  <a:cubicBezTo>
                    <a:pt x="0" y="61"/>
                    <a:pt x="0" y="61"/>
                    <a:pt x="0" y="61"/>
                  </a:cubicBezTo>
                  <a:close/>
                  <a:moveTo>
                    <a:pt x="2" y="25"/>
                  </a:moveTo>
                  <a:cubicBezTo>
                    <a:pt x="3" y="29"/>
                    <a:pt x="3" y="29"/>
                    <a:pt x="3" y="29"/>
                  </a:cubicBezTo>
                  <a:cubicBezTo>
                    <a:pt x="21" y="24"/>
                    <a:pt x="21" y="24"/>
                    <a:pt x="21" y="24"/>
                  </a:cubicBezTo>
                  <a:cubicBezTo>
                    <a:pt x="24" y="28"/>
                    <a:pt x="24" y="28"/>
                    <a:pt x="24" y="28"/>
                  </a:cubicBezTo>
                  <a:cubicBezTo>
                    <a:pt x="26" y="29"/>
                    <a:pt x="26" y="29"/>
                    <a:pt x="26" y="29"/>
                  </a:cubicBezTo>
                  <a:cubicBezTo>
                    <a:pt x="27" y="28"/>
                    <a:pt x="27" y="28"/>
                    <a:pt x="27" y="28"/>
                  </a:cubicBezTo>
                  <a:cubicBezTo>
                    <a:pt x="38" y="18"/>
                    <a:pt x="38" y="18"/>
                    <a:pt x="38" y="18"/>
                  </a:cubicBezTo>
                  <a:cubicBezTo>
                    <a:pt x="46" y="28"/>
                    <a:pt x="46" y="28"/>
                    <a:pt x="46" y="28"/>
                  </a:cubicBezTo>
                  <a:cubicBezTo>
                    <a:pt x="46" y="29"/>
                    <a:pt x="46" y="29"/>
                    <a:pt x="46" y="29"/>
                  </a:cubicBezTo>
                  <a:cubicBezTo>
                    <a:pt x="48" y="29"/>
                    <a:pt x="48" y="29"/>
                    <a:pt x="48" y="29"/>
                  </a:cubicBezTo>
                  <a:cubicBezTo>
                    <a:pt x="62" y="22"/>
                    <a:pt x="62" y="22"/>
                    <a:pt x="62" y="22"/>
                  </a:cubicBezTo>
                  <a:cubicBezTo>
                    <a:pt x="76" y="29"/>
                    <a:pt x="76" y="29"/>
                    <a:pt x="76" y="29"/>
                  </a:cubicBezTo>
                  <a:cubicBezTo>
                    <a:pt x="77" y="30"/>
                    <a:pt x="77" y="30"/>
                    <a:pt x="77" y="30"/>
                  </a:cubicBezTo>
                  <a:cubicBezTo>
                    <a:pt x="78" y="29"/>
                    <a:pt x="78" y="29"/>
                    <a:pt x="78" y="29"/>
                  </a:cubicBezTo>
                  <a:cubicBezTo>
                    <a:pt x="101" y="2"/>
                    <a:pt x="101" y="2"/>
                    <a:pt x="101" y="2"/>
                  </a:cubicBezTo>
                  <a:cubicBezTo>
                    <a:pt x="98" y="0"/>
                    <a:pt x="98" y="0"/>
                    <a:pt x="98" y="0"/>
                  </a:cubicBezTo>
                  <a:cubicBezTo>
                    <a:pt x="76" y="26"/>
                    <a:pt x="76" y="26"/>
                    <a:pt x="76" y="26"/>
                  </a:cubicBezTo>
                  <a:cubicBezTo>
                    <a:pt x="62" y="19"/>
                    <a:pt x="62" y="19"/>
                    <a:pt x="62" y="19"/>
                  </a:cubicBezTo>
                  <a:cubicBezTo>
                    <a:pt x="62" y="18"/>
                    <a:pt x="62" y="18"/>
                    <a:pt x="62" y="18"/>
                  </a:cubicBezTo>
                  <a:cubicBezTo>
                    <a:pt x="61" y="19"/>
                    <a:pt x="61" y="19"/>
                    <a:pt x="61" y="19"/>
                  </a:cubicBezTo>
                  <a:cubicBezTo>
                    <a:pt x="48" y="25"/>
                    <a:pt x="48" y="25"/>
                    <a:pt x="48" y="25"/>
                  </a:cubicBezTo>
                  <a:cubicBezTo>
                    <a:pt x="40" y="14"/>
                    <a:pt x="40" y="14"/>
                    <a:pt x="40" y="14"/>
                  </a:cubicBezTo>
                  <a:cubicBezTo>
                    <a:pt x="39" y="13"/>
                    <a:pt x="39" y="13"/>
                    <a:pt x="39" y="13"/>
                  </a:cubicBezTo>
                  <a:cubicBezTo>
                    <a:pt x="37" y="14"/>
                    <a:pt x="37" y="14"/>
                    <a:pt x="37" y="14"/>
                  </a:cubicBezTo>
                  <a:cubicBezTo>
                    <a:pt x="26" y="24"/>
                    <a:pt x="26" y="24"/>
                    <a:pt x="26" y="24"/>
                  </a:cubicBezTo>
                  <a:cubicBezTo>
                    <a:pt x="22" y="20"/>
                    <a:pt x="22" y="20"/>
                    <a:pt x="22" y="20"/>
                  </a:cubicBezTo>
                  <a:cubicBezTo>
                    <a:pt x="22" y="20"/>
                    <a:pt x="22" y="20"/>
                    <a:pt x="22" y="20"/>
                  </a:cubicBezTo>
                  <a:cubicBezTo>
                    <a:pt x="21" y="20"/>
                    <a:pt x="21" y="20"/>
                    <a:pt x="21" y="20"/>
                  </a:cubicBezTo>
                  <a:cubicBezTo>
                    <a:pt x="2" y="25"/>
                    <a:pt x="2" y="25"/>
                    <a:pt x="2" y="25"/>
                  </a:cubicBezTo>
                  <a:close/>
                  <a:moveTo>
                    <a:pt x="106" y="26"/>
                  </a:moveTo>
                  <a:cubicBezTo>
                    <a:pt x="106" y="25"/>
                    <a:pt x="104" y="24"/>
                    <a:pt x="103" y="24"/>
                  </a:cubicBezTo>
                  <a:cubicBezTo>
                    <a:pt x="102" y="24"/>
                    <a:pt x="101" y="24"/>
                    <a:pt x="100" y="25"/>
                  </a:cubicBezTo>
                  <a:cubicBezTo>
                    <a:pt x="100" y="25"/>
                    <a:pt x="100" y="25"/>
                    <a:pt x="100" y="25"/>
                  </a:cubicBezTo>
                  <a:cubicBezTo>
                    <a:pt x="99" y="25"/>
                    <a:pt x="98" y="26"/>
                    <a:pt x="98" y="28"/>
                  </a:cubicBezTo>
                  <a:cubicBezTo>
                    <a:pt x="97" y="29"/>
                    <a:pt x="98" y="30"/>
                    <a:pt x="98" y="31"/>
                  </a:cubicBezTo>
                  <a:cubicBezTo>
                    <a:pt x="98" y="31"/>
                    <a:pt x="98" y="31"/>
                    <a:pt x="98" y="31"/>
                  </a:cubicBezTo>
                  <a:cubicBezTo>
                    <a:pt x="99" y="32"/>
                    <a:pt x="100" y="33"/>
                    <a:pt x="101" y="33"/>
                  </a:cubicBezTo>
                  <a:cubicBezTo>
                    <a:pt x="103" y="33"/>
                    <a:pt x="104" y="33"/>
                    <a:pt x="105" y="33"/>
                  </a:cubicBezTo>
                  <a:cubicBezTo>
                    <a:pt x="105" y="32"/>
                    <a:pt x="105" y="32"/>
                    <a:pt x="105" y="32"/>
                  </a:cubicBezTo>
                  <a:cubicBezTo>
                    <a:pt x="106" y="32"/>
                    <a:pt x="107" y="31"/>
                    <a:pt x="107" y="29"/>
                  </a:cubicBezTo>
                  <a:cubicBezTo>
                    <a:pt x="107" y="28"/>
                    <a:pt x="107" y="27"/>
                    <a:pt x="106" y="26"/>
                  </a:cubicBezTo>
                  <a:cubicBezTo>
                    <a:pt x="106" y="26"/>
                    <a:pt x="106" y="26"/>
                    <a:pt x="106" y="26"/>
                  </a:cubicBezTo>
                  <a:close/>
                  <a:moveTo>
                    <a:pt x="80" y="57"/>
                  </a:moveTo>
                  <a:cubicBezTo>
                    <a:pt x="79" y="56"/>
                    <a:pt x="78" y="55"/>
                    <a:pt x="77" y="55"/>
                  </a:cubicBezTo>
                  <a:cubicBezTo>
                    <a:pt x="75" y="54"/>
                    <a:pt x="74" y="55"/>
                    <a:pt x="73" y="55"/>
                  </a:cubicBezTo>
                  <a:cubicBezTo>
                    <a:pt x="73" y="55"/>
                    <a:pt x="73" y="55"/>
                    <a:pt x="73" y="55"/>
                  </a:cubicBezTo>
                  <a:cubicBezTo>
                    <a:pt x="72" y="56"/>
                    <a:pt x="71" y="57"/>
                    <a:pt x="71" y="58"/>
                  </a:cubicBezTo>
                  <a:cubicBezTo>
                    <a:pt x="71" y="60"/>
                    <a:pt x="71" y="61"/>
                    <a:pt x="72" y="62"/>
                  </a:cubicBezTo>
                  <a:cubicBezTo>
                    <a:pt x="72" y="62"/>
                    <a:pt x="72" y="62"/>
                    <a:pt x="72" y="62"/>
                  </a:cubicBezTo>
                  <a:cubicBezTo>
                    <a:pt x="72" y="63"/>
                    <a:pt x="73" y="64"/>
                    <a:pt x="75" y="64"/>
                  </a:cubicBezTo>
                  <a:cubicBezTo>
                    <a:pt x="76" y="64"/>
                    <a:pt x="77" y="64"/>
                    <a:pt x="78" y="63"/>
                  </a:cubicBezTo>
                  <a:cubicBezTo>
                    <a:pt x="78" y="63"/>
                    <a:pt x="78" y="63"/>
                    <a:pt x="78" y="63"/>
                  </a:cubicBezTo>
                  <a:cubicBezTo>
                    <a:pt x="79" y="63"/>
                    <a:pt x="80" y="62"/>
                    <a:pt x="80" y="60"/>
                  </a:cubicBezTo>
                  <a:cubicBezTo>
                    <a:pt x="81" y="59"/>
                    <a:pt x="80" y="58"/>
                    <a:pt x="80" y="57"/>
                  </a:cubicBezTo>
                  <a:cubicBezTo>
                    <a:pt x="80" y="57"/>
                    <a:pt x="80" y="57"/>
                    <a:pt x="80" y="57"/>
                  </a:cubicBezTo>
                  <a:close/>
                  <a:moveTo>
                    <a:pt x="68" y="34"/>
                  </a:moveTo>
                  <a:cubicBezTo>
                    <a:pt x="67" y="33"/>
                    <a:pt x="66" y="33"/>
                    <a:pt x="65" y="32"/>
                  </a:cubicBezTo>
                  <a:cubicBezTo>
                    <a:pt x="64" y="32"/>
                    <a:pt x="62" y="32"/>
                    <a:pt x="61" y="33"/>
                  </a:cubicBezTo>
                  <a:cubicBezTo>
                    <a:pt x="61" y="33"/>
                    <a:pt x="61" y="33"/>
                    <a:pt x="61" y="33"/>
                  </a:cubicBezTo>
                  <a:cubicBezTo>
                    <a:pt x="60" y="34"/>
                    <a:pt x="59" y="35"/>
                    <a:pt x="59" y="36"/>
                  </a:cubicBezTo>
                  <a:cubicBezTo>
                    <a:pt x="59" y="37"/>
                    <a:pt x="59" y="39"/>
                    <a:pt x="60" y="40"/>
                  </a:cubicBezTo>
                  <a:cubicBezTo>
                    <a:pt x="60" y="40"/>
                    <a:pt x="60" y="40"/>
                    <a:pt x="60" y="40"/>
                  </a:cubicBezTo>
                  <a:cubicBezTo>
                    <a:pt x="61" y="41"/>
                    <a:pt x="62" y="41"/>
                    <a:pt x="63" y="42"/>
                  </a:cubicBezTo>
                  <a:cubicBezTo>
                    <a:pt x="64" y="42"/>
                    <a:pt x="66" y="42"/>
                    <a:pt x="67" y="41"/>
                  </a:cubicBezTo>
                  <a:cubicBezTo>
                    <a:pt x="67" y="41"/>
                    <a:pt x="67" y="41"/>
                    <a:pt x="67" y="41"/>
                  </a:cubicBezTo>
                  <a:cubicBezTo>
                    <a:pt x="68" y="40"/>
                    <a:pt x="68" y="39"/>
                    <a:pt x="69" y="38"/>
                  </a:cubicBezTo>
                  <a:cubicBezTo>
                    <a:pt x="69" y="37"/>
                    <a:pt x="69" y="35"/>
                    <a:pt x="68" y="34"/>
                  </a:cubicBezTo>
                  <a:cubicBezTo>
                    <a:pt x="68" y="34"/>
                    <a:pt x="68" y="34"/>
                    <a:pt x="68" y="34"/>
                  </a:cubicBezTo>
                  <a:close/>
                  <a:moveTo>
                    <a:pt x="44" y="76"/>
                  </a:moveTo>
                  <a:cubicBezTo>
                    <a:pt x="44" y="75"/>
                    <a:pt x="43" y="74"/>
                    <a:pt x="41" y="74"/>
                  </a:cubicBezTo>
                  <a:cubicBezTo>
                    <a:pt x="40" y="73"/>
                    <a:pt x="39" y="74"/>
                    <a:pt x="38" y="74"/>
                  </a:cubicBezTo>
                  <a:cubicBezTo>
                    <a:pt x="38" y="74"/>
                    <a:pt x="38" y="74"/>
                    <a:pt x="38" y="74"/>
                  </a:cubicBezTo>
                  <a:cubicBezTo>
                    <a:pt x="37" y="75"/>
                    <a:pt x="36" y="76"/>
                    <a:pt x="36" y="77"/>
                  </a:cubicBezTo>
                  <a:cubicBezTo>
                    <a:pt x="35" y="79"/>
                    <a:pt x="36" y="80"/>
                    <a:pt x="36" y="81"/>
                  </a:cubicBezTo>
                  <a:cubicBezTo>
                    <a:pt x="36" y="81"/>
                    <a:pt x="36" y="81"/>
                    <a:pt x="36" y="81"/>
                  </a:cubicBezTo>
                  <a:cubicBezTo>
                    <a:pt x="37" y="82"/>
                    <a:pt x="38" y="83"/>
                    <a:pt x="39" y="83"/>
                  </a:cubicBezTo>
                  <a:cubicBezTo>
                    <a:pt x="41" y="83"/>
                    <a:pt x="42" y="83"/>
                    <a:pt x="43" y="82"/>
                  </a:cubicBezTo>
                  <a:cubicBezTo>
                    <a:pt x="43" y="82"/>
                    <a:pt x="43" y="82"/>
                    <a:pt x="43" y="82"/>
                  </a:cubicBezTo>
                  <a:cubicBezTo>
                    <a:pt x="44" y="82"/>
                    <a:pt x="45" y="81"/>
                    <a:pt x="45" y="79"/>
                  </a:cubicBezTo>
                  <a:cubicBezTo>
                    <a:pt x="45" y="78"/>
                    <a:pt x="45" y="77"/>
                    <a:pt x="44" y="76"/>
                  </a:cubicBezTo>
                  <a:cubicBezTo>
                    <a:pt x="44" y="76"/>
                    <a:pt x="44" y="76"/>
                    <a:pt x="44" y="76"/>
                  </a:cubicBezTo>
                  <a:close/>
                  <a:moveTo>
                    <a:pt x="27" y="60"/>
                  </a:moveTo>
                  <a:cubicBezTo>
                    <a:pt x="26" y="59"/>
                    <a:pt x="25" y="58"/>
                    <a:pt x="24" y="58"/>
                  </a:cubicBezTo>
                  <a:cubicBezTo>
                    <a:pt x="22" y="58"/>
                    <a:pt x="21" y="58"/>
                    <a:pt x="20" y="59"/>
                  </a:cubicBezTo>
                  <a:cubicBezTo>
                    <a:pt x="20" y="59"/>
                    <a:pt x="20" y="59"/>
                    <a:pt x="20" y="59"/>
                  </a:cubicBezTo>
                  <a:cubicBezTo>
                    <a:pt x="19" y="59"/>
                    <a:pt x="18" y="60"/>
                    <a:pt x="18" y="62"/>
                  </a:cubicBezTo>
                  <a:cubicBezTo>
                    <a:pt x="18" y="63"/>
                    <a:pt x="18" y="64"/>
                    <a:pt x="19" y="65"/>
                  </a:cubicBezTo>
                  <a:cubicBezTo>
                    <a:pt x="19" y="65"/>
                    <a:pt x="19" y="65"/>
                    <a:pt x="19" y="65"/>
                  </a:cubicBezTo>
                  <a:cubicBezTo>
                    <a:pt x="19" y="66"/>
                    <a:pt x="21" y="67"/>
                    <a:pt x="22" y="67"/>
                  </a:cubicBezTo>
                  <a:cubicBezTo>
                    <a:pt x="23" y="67"/>
                    <a:pt x="24" y="67"/>
                    <a:pt x="25" y="66"/>
                  </a:cubicBezTo>
                  <a:cubicBezTo>
                    <a:pt x="25" y="66"/>
                    <a:pt x="25" y="66"/>
                    <a:pt x="25" y="66"/>
                  </a:cubicBezTo>
                  <a:cubicBezTo>
                    <a:pt x="26" y="66"/>
                    <a:pt x="27" y="65"/>
                    <a:pt x="27" y="63"/>
                  </a:cubicBezTo>
                  <a:cubicBezTo>
                    <a:pt x="28" y="62"/>
                    <a:pt x="27" y="61"/>
                    <a:pt x="27" y="60"/>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grpSp>
        <p:nvGrpSpPr>
          <p:cNvPr id="67" name="组合 66"/>
          <p:cNvGrpSpPr/>
          <p:nvPr/>
        </p:nvGrpSpPr>
        <p:grpSpPr bwMode="auto">
          <a:xfrm>
            <a:off x="3414395" y="2622550"/>
            <a:ext cx="1838009" cy="431800"/>
            <a:chOff x="3421457" y="1707719"/>
            <a:chExt cx="1838888" cy="431922"/>
          </a:xfrm>
        </p:grpSpPr>
        <p:sp>
          <p:nvSpPr>
            <p:cNvPr id="70" name="文本框 69"/>
            <p:cNvSpPr txBox="1"/>
            <p:nvPr/>
          </p:nvSpPr>
          <p:spPr>
            <a:xfrm>
              <a:off x="3816617" y="1743924"/>
              <a:ext cx="1443728" cy="322036"/>
            </a:xfrm>
            <a:prstGeom prst="rect">
              <a:avLst/>
            </a:prstGeom>
            <a:noFill/>
          </p:spPr>
          <p:txBody>
            <a:bodyPr>
              <a:spAutoFit/>
            </a:bodyPr>
            <a:lstStyle/>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发布房源信息</a:t>
              </a:r>
              <a:endParaRPr lang="zh-CN" altLang="en-US" sz="1500" b="1" dirty="0">
                <a:solidFill>
                  <a:schemeClr val="accent6">
                    <a:lumMod val="75000"/>
                  </a:schemeClr>
                </a:solidFill>
                <a:latin typeface="微软雅黑" panose="020B0503020204020204" pitchFamily="34" charset="-122"/>
              </a:endParaRPr>
            </a:p>
          </p:txBody>
        </p:sp>
        <p:sp>
          <p:nvSpPr>
            <p:cNvPr id="69" name="Freeform 73"/>
            <p:cNvSpPr>
              <a:spLocks noChangeAspect="1" noEditPoints="1" noChangeArrowheads="1"/>
            </p:cNvSpPr>
            <p:nvPr/>
          </p:nvSpPr>
          <p:spPr bwMode="auto">
            <a:xfrm>
              <a:off x="3421457" y="1707719"/>
              <a:ext cx="405007" cy="431922"/>
            </a:xfrm>
            <a:custGeom>
              <a:avLst/>
              <a:gdLst>
                <a:gd name="T0" fmla="*/ 75 w 89"/>
                <a:gd name="T1" fmla="*/ 22 h 95"/>
                <a:gd name="T2" fmla="*/ 89 w 89"/>
                <a:gd name="T3" fmla="*/ 53 h 95"/>
                <a:gd name="T4" fmla="*/ 78 w 89"/>
                <a:gd name="T5" fmla="*/ 80 h 95"/>
                <a:gd name="T6" fmla="*/ 47 w 89"/>
                <a:gd name="T7" fmla="*/ 53 h 95"/>
                <a:gd name="T8" fmla="*/ 75 w 89"/>
                <a:gd name="T9" fmla="*/ 22 h 95"/>
                <a:gd name="T10" fmla="*/ 76 w 89"/>
                <a:gd name="T11" fmla="*/ 83 h 95"/>
                <a:gd name="T12" fmla="*/ 69 w 89"/>
                <a:gd name="T13" fmla="*/ 88 h 95"/>
                <a:gd name="T14" fmla="*/ 74 w 89"/>
                <a:gd name="T15" fmla="*/ 81 h 95"/>
                <a:gd name="T16" fmla="*/ 76 w 89"/>
                <a:gd name="T17" fmla="*/ 83 h 95"/>
                <a:gd name="T18" fmla="*/ 64 w 89"/>
                <a:gd name="T19" fmla="*/ 92 h 95"/>
                <a:gd name="T20" fmla="*/ 72 w 89"/>
                <a:gd name="T21" fmla="*/ 79 h 95"/>
                <a:gd name="T22" fmla="*/ 70 w 89"/>
                <a:gd name="T23" fmla="*/ 77 h 95"/>
                <a:gd name="T24" fmla="*/ 60 w 89"/>
                <a:gd name="T25" fmla="*/ 94 h 95"/>
                <a:gd name="T26" fmla="*/ 64 w 89"/>
                <a:gd name="T27" fmla="*/ 92 h 95"/>
                <a:gd name="T28" fmla="*/ 58 w 89"/>
                <a:gd name="T29" fmla="*/ 91 h 95"/>
                <a:gd name="T30" fmla="*/ 67 w 89"/>
                <a:gd name="T31" fmla="*/ 75 h 95"/>
                <a:gd name="T32" fmla="*/ 65 w 89"/>
                <a:gd name="T33" fmla="*/ 74 h 95"/>
                <a:gd name="T34" fmla="*/ 57 w 89"/>
                <a:gd name="T35" fmla="*/ 88 h 95"/>
                <a:gd name="T36" fmla="*/ 58 w 89"/>
                <a:gd name="T37" fmla="*/ 91 h 95"/>
                <a:gd name="T38" fmla="*/ 56 w 89"/>
                <a:gd name="T39" fmla="*/ 84 h 95"/>
                <a:gd name="T40" fmla="*/ 63 w 89"/>
                <a:gd name="T41" fmla="*/ 72 h 95"/>
                <a:gd name="T42" fmla="*/ 61 w 89"/>
                <a:gd name="T43" fmla="*/ 70 h 95"/>
                <a:gd name="T44" fmla="*/ 55 w 89"/>
                <a:gd name="T45" fmla="*/ 81 h 95"/>
                <a:gd name="T46" fmla="*/ 56 w 89"/>
                <a:gd name="T47" fmla="*/ 84 h 95"/>
                <a:gd name="T48" fmla="*/ 53 w 89"/>
                <a:gd name="T49" fmla="*/ 78 h 95"/>
                <a:gd name="T50" fmla="*/ 59 w 89"/>
                <a:gd name="T51" fmla="*/ 68 h 95"/>
                <a:gd name="T52" fmla="*/ 57 w 89"/>
                <a:gd name="T53" fmla="*/ 66 h 95"/>
                <a:gd name="T54" fmla="*/ 52 w 89"/>
                <a:gd name="T55" fmla="*/ 75 h 95"/>
                <a:gd name="T56" fmla="*/ 53 w 89"/>
                <a:gd name="T57" fmla="*/ 78 h 95"/>
                <a:gd name="T58" fmla="*/ 51 w 89"/>
                <a:gd name="T59" fmla="*/ 71 h 95"/>
                <a:gd name="T60" fmla="*/ 55 w 89"/>
                <a:gd name="T61" fmla="*/ 64 h 95"/>
                <a:gd name="T62" fmla="*/ 53 w 89"/>
                <a:gd name="T63" fmla="*/ 62 h 95"/>
                <a:gd name="T64" fmla="*/ 50 w 89"/>
                <a:gd name="T65" fmla="*/ 68 h 95"/>
                <a:gd name="T66" fmla="*/ 51 w 89"/>
                <a:gd name="T67" fmla="*/ 71 h 95"/>
                <a:gd name="T68" fmla="*/ 48 w 89"/>
                <a:gd name="T69" fmla="*/ 65 h 95"/>
                <a:gd name="T70" fmla="*/ 51 w 89"/>
                <a:gd name="T71" fmla="*/ 61 h 95"/>
                <a:gd name="T72" fmla="*/ 49 w 89"/>
                <a:gd name="T73" fmla="*/ 59 h 95"/>
                <a:gd name="T74" fmla="*/ 47 w 89"/>
                <a:gd name="T75" fmla="*/ 61 h 95"/>
                <a:gd name="T76" fmla="*/ 48 w 89"/>
                <a:gd name="T77" fmla="*/ 65 h 95"/>
                <a:gd name="T78" fmla="*/ 46 w 89"/>
                <a:gd name="T79" fmla="*/ 58 h 95"/>
                <a:gd name="T80" fmla="*/ 45 w 89"/>
                <a:gd name="T81" fmla="*/ 55 h 95"/>
                <a:gd name="T82" fmla="*/ 47 w 89"/>
                <a:gd name="T83" fmla="*/ 57 h 95"/>
                <a:gd name="T84" fmla="*/ 46 w 89"/>
                <a:gd name="T85" fmla="*/ 58 h 95"/>
                <a:gd name="T86" fmla="*/ 59 w 89"/>
                <a:gd name="T87" fmla="*/ 17 h 95"/>
                <a:gd name="T88" fmla="*/ 41 w 89"/>
                <a:gd name="T89" fmla="*/ 54 h 95"/>
                <a:gd name="T90" fmla="*/ 36 w 89"/>
                <a:gd name="T91" fmla="*/ 13 h 95"/>
                <a:gd name="T92" fmla="*/ 0 w 89"/>
                <a:gd name="T93" fmla="*/ 54 h 95"/>
                <a:gd name="T94" fmla="*/ 41 w 89"/>
                <a:gd name="T95" fmla="*/ 95 h 95"/>
                <a:gd name="T96" fmla="*/ 55 w 89"/>
                <a:gd name="T97" fmla="*/ 93 h 95"/>
                <a:gd name="T98" fmla="*/ 41 w 89"/>
                <a:gd name="T99" fmla="*/ 54 h 95"/>
                <a:gd name="T100" fmla="*/ 68 w 89"/>
                <a:gd name="T101" fmla="*/ 23 h 95"/>
                <a:gd name="T102" fmla="*/ 59 w 89"/>
                <a:gd name="T103" fmla="*/ 17 h 95"/>
                <a:gd name="T104" fmla="*/ 43 w 89"/>
                <a:gd name="T105" fmla="*/ 0 h 95"/>
                <a:gd name="T106" fmla="*/ 38 w 89"/>
                <a:gd name="T107" fmla="*/ 0 h 95"/>
                <a:gd name="T108" fmla="*/ 43 w 89"/>
                <a:gd name="T109" fmla="*/ 41 h 95"/>
                <a:gd name="T110" fmla="*/ 61 w 89"/>
                <a:gd name="T111" fmla="*/ 4 h 95"/>
                <a:gd name="T112" fmla="*/ 43 w 89"/>
                <a:gd name="T113" fmla="*/ 0 h 9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9"/>
                <a:gd name="T172" fmla="*/ 0 h 95"/>
                <a:gd name="T173" fmla="*/ 89 w 89"/>
                <a:gd name="T174" fmla="*/ 95 h 9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9" h="95">
                  <a:moveTo>
                    <a:pt x="75" y="22"/>
                  </a:moveTo>
                  <a:cubicBezTo>
                    <a:pt x="83" y="29"/>
                    <a:pt x="89" y="40"/>
                    <a:pt x="89" y="53"/>
                  </a:cubicBezTo>
                  <a:cubicBezTo>
                    <a:pt x="89" y="63"/>
                    <a:pt x="85" y="73"/>
                    <a:pt x="78" y="80"/>
                  </a:cubicBezTo>
                  <a:cubicBezTo>
                    <a:pt x="47" y="53"/>
                    <a:pt x="47" y="53"/>
                    <a:pt x="47" y="53"/>
                  </a:cubicBezTo>
                  <a:cubicBezTo>
                    <a:pt x="75" y="22"/>
                    <a:pt x="75" y="22"/>
                    <a:pt x="75" y="22"/>
                  </a:cubicBezTo>
                  <a:close/>
                  <a:moveTo>
                    <a:pt x="76" y="83"/>
                  </a:moveTo>
                  <a:cubicBezTo>
                    <a:pt x="74" y="85"/>
                    <a:pt x="72" y="87"/>
                    <a:pt x="69" y="88"/>
                  </a:cubicBezTo>
                  <a:cubicBezTo>
                    <a:pt x="74" y="81"/>
                    <a:pt x="74" y="81"/>
                    <a:pt x="74" y="81"/>
                  </a:cubicBezTo>
                  <a:cubicBezTo>
                    <a:pt x="76" y="83"/>
                    <a:pt x="76" y="83"/>
                    <a:pt x="76" y="83"/>
                  </a:cubicBezTo>
                  <a:close/>
                  <a:moveTo>
                    <a:pt x="64" y="92"/>
                  </a:moveTo>
                  <a:cubicBezTo>
                    <a:pt x="72" y="79"/>
                    <a:pt x="72" y="79"/>
                    <a:pt x="72" y="79"/>
                  </a:cubicBezTo>
                  <a:cubicBezTo>
                    <a:pt x="70" y="77"/>
                    <a:pt x="70" y="77"/>
                    <a:pt x="70" y="77"/>
                  </a:cubicBezTo>
                  <a:cubicBezTo>
                    <a:pt x="60" y="94"/>
                    <a:pt x="60" y="94"/>
                    <a:pt x="60" y="94"/>
                  </a:cubicBezTo>
                  <a:cubicBezTo>
                    <a:pt x="61" y="93"/>
                    <a:pt x="63" y="92"/>
                    <a:pt x="64" y="92"/>
                  </a:cubicBezTo>
                  <a:close/>
                  <a:moveTo>
                    <a:pt x="58" y="91"/>
                  </a:moveTo>
                  <a:cubicBezTo>
                    <a:pt x="67" y="75"/>
                    <a:pt x="67" y="75"/>
                    <a:pt x="67" y="75"/>
                  </a:cubicBezTo>
                  <a:cubicBezTo>
                    <a:pt x="65" y="74"/>
                    <a:pt x="65" y="74"/>
                    <a:pt x="65" y="74"/>
                  </a:cubicBezTo>
                  <a:cubicBezTo>
                    <a:pt x="57" y="88"/>
                    <a:pt x="57" y="88"/>
                    <a:pt x="57" y="88"/>
                  </a:cubicBezTo>
                  <a:cubicBezTo>
                    <a:pt x="58" y="91"/>
                    <a:pt x="58" y="91"/>
                    <a:pt x="58" y="91"/>
                  </a:cubicBezTo>
                  <a:close/>
                  <a:moveTo>
                    <a:pt x="56" y="84"/>
                  </a:moveTo>
                  <a:cubicBezTo>
                    <a:pt x="63" y="72"/>
                    <a:pt x="63" y="72"/>
                    <a:pt x="63" y="72"/>
                  </a:cubicBezTo>
                  <a:cubicBezTo>
                    <a:pt x="61" y="70"/>
                    <a:pt x="61" y="70"/>
                    <a:pt x="61" y="70"/>
                  </a:cubicBezTo>
                  <a:cubicBezTo>
                    <a:pt x="55" y="81"/>
                    <a:pt x="55" y="81"/>
                    <a:pt x="55" y="81"/>
                  </a:cubicBezTo>
                  <a:cubicBezTo>
                    <a:pt x="56" y="84"/>
                    <a:pt x="56" y="84"/>
                    <a:pt x="56" y="84"/>
                  </a:cubicBezTo>
                  <a:close/>
                  <a:moveTo>
                    <a:pt x="53" y="78"/>
                  </a:moveTo>
                  <a:cubicBezTo>
                    <a:pt x="59" y="68"/>
                    <a:pt x="59" y="68"/>
                    <a:pt x="59" y="68"/>
                  </a:cubicBezTo>
                  <a:cubicBezTo>
                    <a:pt x="57" y="66"/>
                    <a:pt x="57" y="66"/>
                    <a:pt x="57" y="66"/>
                  </a:cubicBezTo>
                  <a:cubicBezTo>
                    <a:pt x="52" y="75"/>
                    <a:pt x="52" y="75"/>
                    <a:pt x="52" y="75"/>
                  </a:cubicBezTo>
                  <a:cubicBezTo>
                    <a:pt x="53" y="78"/>
                    <a:pt x="53" y="78"/>
                    <a:pt x="53" y="78"/>
                  </a:cubicBezTo>
                  <a:close/>
                  <a:moveTo>
                    <a:pt x="51" y="71"/>
                  </a:moveTo>
                  <a:cubicBezTo>
                    <a:pt x="55" y="64"/>
                    <a:pt x="55" y="64"/>
                    <a:pt x="55" y="64"/>
                  </a:cubicBezTo>
                  <a:cubicBezTo>
                    <a:pt x="53" y="62"/>
                    <a:pt x="53" y="62"/>
                    <a:pt x="53" y="62"/>
                  </a:cubicBezTo>
                  <a:cubicBezTo>
                    <a:pt x="50" y="68"/>
                    <a:pt x="50" y="68"/>
                    <a:pt x="50" y="68"/>
                  </a:cubicBezTo>
                  <a:cubicBezTo>
                    <a:pt x="51" y="71"/>
                    <a:pt x="51" y="71"/>
                    <a:pt x="51" y="71"/>
                  </a:cubicBezTo>
                  <a:close/>
                  <a:moveTo>
                    <a:pt x="48" y="65"/>
                  </a:moveTo>
                  <a:cubicBezTo>
                    <a:pt x="51" y="61"/>
                    <a:pt x="51" y="61"/>
                    <a:pt x="51" y="61"/>
                  </a:cubicBezTo>
                  <a:cubicBezTo>
                    <a:pt x="49" y="59"/>
                    <a:pt x="49" y="59"/>
                    <a:pt x="49" y="59"/>
                  </a:cubicBezTo>
                  <a:cubicBezTo>
                    <a:pt x="47" y="61"/>
                    <a:pt x="47" y="61"/>
                    <a:pt x="47" y="61"/>
                  </a:cubicBezTo>
                  <a:cubicBezTo>
                    <a:pt x="48" y="65"/>
                    <a:pt x="48" y="65"/>
                    <a:pt x="48" y="65"/>
                  </a:cubicBezTo>
                  <a:close/>
                  <a:moveTo>
                    <a:pt x="46" y="58"/>
                  </a:moveTo>
                  <a:cubicBezTo>
                    <a:pt x="45" y="55"/>
                    <a:pt x="45" y="55"/>
                    <a:pt x="45" y="55"/>
                  </a:cubicBezTo>
                  <a:cubicBezTo>
                    <a:pt x="47" y="57"/>
                    <a:pt x="47" y="57"/>
                    <a:pt x="47" y="57"/>
                  </a:cubicBezTo>
                  <a:cubicBezTo>
                    <a:pt x="46" y="58"/>
                    <a:pt x="46" y="58"/>
                    <a:pt x="46" y="58"/>
                  </a:cubicBezTo>
                  <a:close/>
                  <a:moveTo>
                    <a:pt x="59" y="17"/>
                  </a:moveTo>
                  <a:cubicBezTo>
                    <a:pt x="41" y="54"/>
                    <a:pt x="41" y="54"/>
                    <a:pt x="41" y="54"/>
                  </a:cubicBezTo>
                  <a:cubicBezTo>
                    <a:pt x="41" y="54"/>
                    <a:pt x="38" y="28"/>
                    <a:pt x="36" y="13"/>
                  </a:cubicBezTo>
                  <a:cubicBezTo>
                    <a:pt x="16" y="15"/>
                    <a:pt x="0" y="33"/>
                    <a:pt x="0" y="54"/>
                  </a:cubicBezTo>
                  <a:cubicBezTo>
                    <a:pt x="0" y="77"/>
                    <a:pt x="18" y="95"/>
                    <a:pt x="41" y="95"/>
                  </a:cubicBezTo>
                  <a:cubicBezTo>
                    <a:pt x="46" y="95"/>
                    <a:pt x="51" y="94"/>
                    <a:pt x="55" y="93"/>
                  </a:cubicBezTo>
                  <a:cubicBezTo>
                    <a:pt x="41" y="54"/>
                    <a:pt x="41" y="54"/>
                    <a:pt x="41" y="54"/>
                  </a:cubicBezTo>
                  <a:cubicBezTo>
                    <a:pt x="68" y="23"/>
                    <a:pt x="68" y="23"/>
                    <a:pt x="68" y="23"/>
                  </a:cubicBezTo>
                  <a:cubicBezTo>
                    <a:pt x="66" y="20"/>
                    <a:pt x="63" y="18"/>
                    <a:pt x="59" y="17"/>
                  </a:cubicBezTo>
                  <a:close/>
                  <a:moveTo>
                    <a:pt x="43" y="0"/>
                  </a:moveTo>
                  <a:cubicBezTo>
                    <a:pt x="41" y="0"/>
                    <a:pt x="40" y="0"/>
                    <a:pt x="38" y="0"/>
                  </a:cubicBezTo>
                  <a:cubicBezTo>
                    <a:pt x="40" y="15"/>
                    <a:pt x="43" y="41"/>
                    <a:pt x="43" y="41"/>
                  </a:cubicBezTo>
                  <a:cubicBezTo>
                    <a:pt x="61" y="4"/>
                    <a:pt x="61" y="4"/>
                    <a:pt x="61" y="4"/>
                  </a:cubicBezTo>
                  <a:cubicBezTo>
                    <a:pt x="56" y="1"/>
                    <a:pt x="49" y="0"/>
                    <a:pt x="43" y="0"/>
                  </a:cubicBezTo>
                  <a:close/>
                </a:path>
              </a:pathLst>
            </a:custGeom>
            <a:solidFill>
              <a:schemeClr val="accent6">
                <a:lumMod val="75000"/>
              </a:schemeClr>
            </a:solidFill>
            <a:ln>
              <a:noFill/>
            </a:ln>
          </p:spPr>
          <p:txBody>
            <a:bodyPr/>
            <a:lstStyle/>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grpSp>
        <p:nvGrpSpPr>
          <p:cNvPr id="18442" name="组合 49"/>
          <p:cNvGrpSpPr>
            <a:grpSpLocks noChangeAspect="1"/>
          </p:cNvGrpSpPr>
          <p:nvPr/>
        </p:nvGrpSpPr>
        <p:grpSpPr bwMode="auto">
          <a:xfrm>
            <a:off x="272733" y="262255"/>
            <a:ext cx="468312" cy="468313"/>
            <a:chOff x="2558424" y="1401428"/>
            <a:chExt cx="1318727" cy="1318727"/>
          </a:xfrm>
        </p:grpSpPr>
        <p:sp>
          <p:nvSpPr>
            <p:cNvPr id="2" name="椭圆 1"/>
            <p:cNvSpPr/>
            <p:nvPr/>
          </p:nvSpPr>
          <p:spPr>
            <a:xfrm>
              <a:off x="2558424" y="1401428"/>
              <a:ext cx="1318727" cy="1318727"/>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350">
                <a:solidFill>
                  <a:sysClr val="windowText" lastClr="000000"/>
                </a:solidFill>
              </a:endParaRPr>
            </a:p>
          </p:txBody>
        </p:sp>
        <p:sp>
          <p:nvSpPr>
            <p:cNvPr id="3" name="Freeform 11"/>
            <p:cNvSpPr/>
            <p:nvPr/>
          </p:nvSpPr>
          <p:spPr bwMode="auto">
            <a:xfrm>
              <a:off x="2674651" y="1817163"/>
              <a:ext cx="1086273" cy="594543"/>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a:p>
              <a:pPr eaLnBrk="1" fontAlgn="auto" hangingPunct="1">
                <a:spcBef>
                  <a:spcPts val="0"/>
                </a:spcBef>
                <a:spcAft>
                  <a:spcPts val="0"/>
                </a:spcAft>
                <a:defRPr/>
              </a:pPr>
              <a:endParaRPr lang="zh-CN" altLang="en-US" sz="1350">
                <a:solidFill>
                  <a:sysClr val="windowText" lastClr="000000"/>
                </a:solidFill>
                <a:latin typeface="+mn-lt"/>
                <a:ea typeface="+mn-ea"/>
              </a:endParaRPr>
            </a:p>
          </p:txBody>
        </p:sp>
      </p:grpSp>
      <p:sp>
        <p:nvSpPr>
          <p:cNvPr id="5" name="TextBox 30"/>
          <p:cNvSpPr txBox="1"/>
          <p:nvPr/>
        </p:nvSpPr>
        <p:spPr>
          <a:xfrm>
            <a:off x="542925" y="1073785"/>
            <a:ext cx="7122795" cy="953135"/>
          </a:xfrm>
          <a:prstGeom prst="rect">
            <a:avLst/>
          </a:prstGeom>
          <a:noFill/>
        </p:spPr>
        <p:txBody>
          <a:bodyPr wrap="square">
            <a:spAutoFit/>
          </a:bodyPr>
          <a:p>
            <a:pPr eaLnBrk="1" fontAlgn="auto" hangingPunct="1">
              <a:spcBef>
                <a:spcPts val="0"/>
              </a:spcBef>
              <a:spcAft>
                <a:spcPts val="0"/>
              </a:spcAft>
              <a:defRPr/>
            </a:pPr>
            <a:r>
              <a:rPr lang="zh-CN" altLang="en-US" sz="1400" dirty="0">
                <a:solidFill>
                  <a:schemeClr val="accent6">
                    <a:lumMod val="75000"/>
                  </a:schemeClr>
                </a:solidFill>
                <a:latin typeface="微软雅黑" panose="020B0503020204020204" pitchFamily="34" charset="-122"/>
              </a:rPr>
              <a:t>本课题主要开发一个基于</a:t>
            </a:r>
            <a:r>
              <a:rPr lang="en-US" altLang="zh-CN" sz="1400" dirty="0">
                <a:solidFill>
                  <a:schemeClr val="accent6">
                    <a:lumMod val="75000"/>
                  </a:schemeClr>
                </a:solidFill>
                <a:latin typeface="微软雅黑" panose="020B0503020204020204" pitchFamily="34" charset="-122"/>
              </a:rPr>
              <a:t>WEB</a:t>
            </a:r>
            <a:r>
              <a:rPr lang="zh-CN" altLang="en-US" sz="1400" dirty="0">
                <a:solidFill>
                  <a:schemeClr val="accent6">
                    <a:lumMod val="75000"/>
                  </a:schemeClr>
                </a:solidFill>
                <a:latin typeface="微软雅黑" panose="020B0503020204020204" pitchFamily="34" charset="-122"/>
              </a:rPr>
              <a:t>端的房产中介管理系统，通过该系统可以使得房产中介公司能够更好地为客户服务！</a:t>
            </a:r>
            <a:endParaRPr lang="zh-CN" altLang="en-US" sz="1400" dirty="0">
              <a:solidFill>
                <a:schemeClr val="accent6">
                  <a:lumMod val="75000"/>
                </a:schemeClr>
              </a:solidFill>
              <a:latin typeface="微软雅黑" panose="020B0503020204020204" pitchFamily="34" charset="-122"/>
            </a:endParaRPr>
          </a:p>
          <a:p>
            <a:pPr eaLnBrk="1" fontAlgn="auto" hangingPunct="1">
              <a:spcBef>
                <a:spcPts val="0"/>
              </a:spcBef>
              <a:spcAft>
                <a:spcPts val="0"/>
              </a:spcAft>
              <a:defRPr/>
            </a:pPr>
            <a:endParaRPr lang="zh-CN" altLang="en-US" sz="1400" dirty="0">
              <a:solidFill>
                <a:schemeClr val="accent6">
                  <a:lumMod val="75000"/>
                </a:schemeClr>
              </a:solidFill>
              <a:latin typeface="微软雅黑" panose="020B0503020204020204" pitchFamily="34" charset="-122"/>
            </a:endParaRPr>
          </a:p>
          <a:p>
            <a:pPr eaLnBrk="1" fontAlgn="auto" hangingPunct="1">
              <a:spcBef>
                <a:spcPts val="0"/>
              </a:spcBef>
              <a:spcAft>
                <a:spcPts val="0"/>
              </a:spcAft>
              <a:defRPr/>
            </a:pPr>
            <a:r>
              <a:rPr lang="zh-CN" altLang="en-US" sz="1400" dirty="0">
                <a:solidFill>
                  <a:schemeClr val="accent6">
                    <a:lumMod val="75000"/>
                  </a:schemeClr>
                </a:solidFill>
                <a:latin typeface="微软雅黑" panose="020B0503020204020204" pitchFamily="34" charset="-122"/>
              </a:rPr>
              <a:t>该系统的主要实现功能如下：</a:t>
            </a:r>
            <a:endParaRPr lang="zh-CN" altLang="en-US" sz="1400" dirty="0">
              <a:solidFill>
                <a:schemeClr val="accent6">
                  <a:lumMod val="75000"/>
                </a:schemeClr>
              </a:solidFill>
              <a:latin typeface="微软雅黑" panose="020B0503020204020204" pitchFamily="34" charset="-122"/>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500" fill="hold"/>
                                        <p:tgtEl>
                                          <p:spTgt spid="42"/>
                                        </p:tgtEl>
                                        <p:attrNameLst>
                                          <p:attrName>ppt_x</p:attrName>
                                        </p:attrNameLst>
                                      </p:cBhvr>
                                      <p:tavLst>
                                        <p:tav tm="0">
                                          <p:val>
                                            <p:strVal val="#ppt_x"/>
                                          </p:val>
                                        </p:tav>
                                        <p:tav tm="100000">
                                          <p:val>
                                            <p:strVal val="#ppt_x"/>
                                          </p:val>
                                        </p:tav>
                                      </p:tavLst>
                                    </p:anim>
                                    <p:anim calcmode="lin" valueType="num">
                                      <p:cBhvr additive="base">
                                        <p:cTn id="8" dur="500" fill="hold"/>
                                        <p:tgtEl>
                                          <p:spTgt spid="42"/>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250"/>
                                  </p:stCondLst>
                                  <p:childTnLst>
                                    <p:set>
                                      <p:cBhvr>
                                        <p:cTn id="10" dur="1" fill="hold">
                                          <p:stCondLst>
                                            <p:cond delay="0"/>
                                          </p:stCondLst>
                                        </p:cTn>
                                        <p:tgtEl>
                                          <p:spTgt spid="67"/>
                                        </p:tgtEl>
                                        <p:attrNameLst>
                                          <p:attrName>style.visibility</p:attrName>
                                        </p:attrNameLst>
                                      </p:cBhvr>
                                      <p:to>
                                        <p:strVal val="visible"/>
                                      </p:to>
                                    </p:set>
                                    <p:anim calcmode="lin" valueType="num">
                                      <p:cBhvr additive="base">
                                        <p:cTn id="11" dur="500" fill="hold"/>
                                        <p:tgtEl>
                                          <p:spTgt spid="67"/>
                                        </p:tgtEl>
                                        <p:attrNameLst>
                                          <p:attrName>ppt_x</p:attrName>
                                        </p:attrNameLst>
                                      </p:cBhvr>
                                      <p:tavLst>
                                        <p:tav tm="0">
                                          <p:val>
                                            <p:strVal val="#ppt_x"/>
                                          </p:val>
                                        </p:tav>
                                        <p:tav tm="100000">
                                          <p:val>
                                            <p:strVal val="#ppt_x"/>
                                          </p:val>
                                        </p:tav>
                                      </p:tavLst>
                                    </p:anim>
                                    <p:anim calcmode="lin" valueType="num">
                                      <p:cBhvr additive="base">
                                        <p:cTn id="12" dur="500" fill="hold"/>
                                        <p:tgtEl>
                                          <p:spTgt spid="67"/>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52"/>
                                        </p:tgtEl>
                                        <p:attrNameLst>
                                          <p:attrName>style.visibility</p:attrName>
                                        </p:attrNameLst>
                                      </p:cBhvr>
                                      <p:to>
                                        <p:strVal val="visible"/>
                                      </p:to>
                                    </p:set>
                                    <p:anim calcmode="lin" valueType="num">
                                      <p:cBhvr additive="base">
                                        <p:cTn id="15" dur="500" fill="hold"/>
                                        <p:tgtEl>
                                          <p:spTgt spid="52"/>
                                        </p:tgtEl>
                                        <p:attrNameLst>
                                          <p:attrName>ppt_x</p:attrName>
                                        </p:attrNameLst>
                                      </p:cBhvr>
                                      <p:tavLst>
                                        <p:tav tm="0">
                                          <p:val>
                                            <p:strVal val="#ppt_x"/>
                                          </p:val>
                                        </p:tav>
                                        <p:tav tm="100000">
                                          <p:val>
                                            <p:strVal val="#ppt_x"/>
                                          </p:val>
                                        </p:tav>
                                      </p:tavLst>
                                    </p:anim>
                                    <p:anim calcmode="lin" valueType="num">
                                      <p:cBhvr additive="base">
                                        <p:cTn id="16" dur="500" fill="hold"/>
                                        <p:tgtEl>
                                          <p:spTgt spid="52"/>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750"/>
                                  </p:stCondLst>
                                  <p:childTnLst>
                                    <p:set>
                                      <p:cBhvr>
                                        <p:cTn id="18" dur="1" fill="hold">
                                          <p:stCondLst>
                                            <p:cond delay="0"/>
                                          </p:stCondLst>
                                        </p:cTn>
                                        <p:tgtEl>
                                          <p:spTgt spid="62"/>
                                        </p:tgtEl>
                                        <p:attrNameLst>
                                          <p:attrName>style.visibility</p:attrName>
                                        </p:attrNameLst>
                                      </p:cBhvr>
                                      <p:to>
                                        <p:strVal val="visible"/>
                                      </p:to>
                                    </p:set>
                                    <p:anim calcmode="lin" valueType="num">
                                      <p:cBhvr additive="base">
                                        <p:cTn id="19" dur="500" fill="hold"/>
                                        <p:tgtEl>
                                          <p:spTgt spid="62"/>
                                        </p:tgtEl>
                                        <p:attrNameLst>
                                          <p:attrName>ppt_x</p:attrName>
                                        </p:attrNameLst>
                                      </p:cBhvr>
                                      <p:tavLst>
                                        <p:tav tm="0">
                                          <p:val>
                                            <p:strVal val="#ppt_x"/>
                                          </p:val>
                                        </p:tav>
                                        <p:tav tm="100000">
                                          <p:val>
                                            <p:strVal val="#ppt_x"/>
                                          </p:val>
                                        </p:tav>
                                      </p:tavLst>
                                    </p:anim>
                                    <p:anim calcmode="lin" valueType="num">
                                      <p:cBhvr additive="base">
                                        <p:cTn id="20" dur="500" fill="hold"/>
                                        <p:tgtEl>
                                          <p:spTgt spid="62"/>
                                        </p:tgtEl>
                                        <p:attrNameLst>
                                          <p:attrName>ppt_y</p:attrName>
                                        </p:attrNameLst>
                                      </p:cBhvr>
                                      <p:tavLst>
                                        <p:tav tm="0">
                                          <p:val>
                                            <p:strVal val="1+#ppt_h/2"/>
                                          </p:val>
                                        </p:tav>
                                        <p:tav tm="100000">
                                          <p:val>
                                            <p:strVal val="#ppt_y"/>
                                          </p:val>
                                        </p:tav>
                                      </p:tavLst>
                                    </p:anim>
                                  </p:childTnLst>
                                </p:cTn>
                              </p:par>
                              <p:par>
                                <p:cTn id="21" presetID="2" presetClass="entr" presetSubtype="4" decel="100000" fill="hold" nodeType="withEffect">
                                  <p:stCondLst>
                                    <p:cond delay="1000"/>
                                  </p:stCondLst>
                                  <p:childTnLst>
                                    <p:set>
                                      <p:cBhvr>
                                        <p:cTn id="22" dur="1" fill="hold">
                                          <p:stCondLst>
                                            <p:cond delay="0"/>
                                          </p:stCondLst>
                                        </p:cTn>
                                        <p:tgtEl>
                                          <p:spTgt spid="47"/>
                                        </p:tgtEl>
                                        <p:attrNameLst>
                                          <p:attrName>style.visibility</p:attrName>
                                        </p:attrNameLst>
                                      </p:cBhvr>
                                      <p:to>
                                        <p:strVal val="visible"/>
                                      </p:to>
                                    </p:set>
                                    <p:anim calcmode="lin" valueType="num">
                                      <p:cBhvr additive="base">
                                        <p:cTn id="23" dur="500" fill="hold"/>
                                        <p:tgtEl>
                                          <p:spTgt spid="47"/>
                                        </p:tgtEl>
                                        <p:attrNameLst>
                                          <p:attrName>ppt_x</p:attrName>
                                        </p:attrNameLst>
                                      </p:cBhvr>
                                      <p:tavLst>
                                        <p:tav tm="0">
                                          <p:val>
                                            <p:strVal val="#ppt_x"/>
                                          </p:val>
                                        </p:tav>
                                        <p:tav tm="100000">
                                          <p:val>
                                            <p:strVal val="#ppt_x"/>
                                          </p:val>
                                        </p:tav>
                                      </p:tavLst>
                                    </p:anim>
                                    <p:anim calcmode="lin" valueType="num">
                                      <p:cBhvr additive="base">
                                        <p:cTn id="24" dur="500" fill="hold"/>
                                        <p:tgtEl>
                                          <p:spTgt spid="47"/>
                                        </p:tgtEl>
                                        <p:attrNameLst>
                                          <p:attrName>ppt_y</p:attrName>
                                        </p:attrNameLst>
                                      </p:cBhvr>
                                      <p:tavLst>
                                        <p:tav tm="0">
                                          <p:val>
                                            <p:strVal val="1+#ppt_h/2"/>
                                          </p:val>
                                        </p:tav>
                                        <p:tav tm="100000">
                                          <p:val>
                                            <p:strVal val="#ppt_y"/>
                                          </p:val>
                                        </p:tav>
                                      </p:tavLst>
                                    </p:anim>
                                  </p:childTnLst>
                                </p:cTn>
                              </p:par>
                              <p:par>
                                <p:cTn id="25" presetID="2" presetClass="entr" presetSubtype="4" decel="100000" fill="hold" nodeType="withEffect">
                                  <p:stCondLst>
                                    <p:cond delay="1250"/>
                                  </p:stCondLst>
                                  <p:childTnLst>
                                    <p:set>
                                      <p:cBhvr>
                                        <p:cTn id="26" dur="1" fill="hold">
                                          <p:stCondLst>
                                            <p:cond delay="0"/>
                                          </p:stCondLst>
                                        </p:cTn>
                                        <p:tgtEl>
                                          <p:spTgt spid="57"/>
                                        </p:tgtEl>
                                        <p:attrNameLst>
                                          <p:attrName>style.visibility</p:attrName>
                                        </p:attrNameLst>
                                      </p:cBhvr>
                                      <p:to>
                                        <p:strVal val="visible"/>
                                      </p:to>
                                    </p:set>
                                    <p:anim calcmode="lin" valueType="num">
                                      <p:cBhvr additive="base">
                                        <p:cTn id="27" dur="500" fill="hold"/>
                                        <p:tgtEl>
                                          <p:spTgt spid="57"/>
                                        </p:tgtEl>
                                        <p:attrNameLst>
                                          <p:attrName>ppt_x</p:attrName>
                                        </p:attrNameLst>
                                      </p:cBhvr>
                                      <p:tavLst>
                                        <p:tav tm="0">
                                          <p:val>
                                            <p:strVal val="#ppt_x"/>
                                          </p:val>
                                        </p:tav>
                                        <p:tav tm="100000">
                                          <p:val>
                                            <p:strVal val="#ppt_x"/>
                                          </p:val>
                                        </p:tav>
                                      </p:tavLst>
                                    </p:anim>
                                    <p:anim calcmode="lin" valueType="num">
                                      <p:cBhvr additive="base">
                                        <p:cTn id="28"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0" name="文本框 19"/>
          <p:cNvSpPr txBox="1"/>
          <p:nvPr/>
        </p:nvSpPr>
        <p:spPr>
          <a:xfrm>
            <a:off x="2940050" y="2911158"/>
            <a:ext cx="3263900" cy="521970"/>
          </a:xfrm>
          <a:prstGeom prst="rect">
            <a:avLst/>
          </a:prstGeom>
          <a:noFill/>
        </p:spPr>
        <p:txBody>
          <a:bodyPr>
            <a:spAutoFit/>
          </a:bodyPr>
          <a:lstStyle/>
          <a:p>
            <a:pPr algn="ctr" eaLnBrk="1" fontAlgn="auto" hangingPunct="1">
              <a:spcBef>
                <a:spcPts val="0"/>
              </a:spcBef>
              <a:spcAft>
                <a:spcPts val="0"/>
              </a:spcAft>
              <a:defRPr/>
            </a:pPr>
            <a:r>
              <a:rPr lang="zh-CN" altLang="en-US" sz="2800" b="1" dirty="0">
                <a:solidFill>
                  <a:schemeClr val="accent6">
                    <a:lumMod val="75000"/>
                  </a:schemeClr>
                </a:solidFill>
                <a:latin typeface="+mn-lt"/>
                <a:ea typeface="+mn-ea"/>
              </a:rPr>
              <a:t>项目需求</a:t>
            </a:r>
            <a:endParaRPr lang="zh-CN" altLang="en-US" sz="2800" b="1" dirty="0">
              <a:solidFill>
                <a:schemeClr val="accent6">
                  <a:lumMod val="75000"/>
                </a:schemeClr>
              </a:solidFill>
              <a:latin typeface="+mn-lt"/>
              <a:ea typeface="+mn-ea"/>
            </a:endParaRPr>
          </a:p>
        </p:txBody>
      </p:sp>
      <p:grpSp>
        <p:nvGrpSpPr>
          <p:cNvPr id="9" name="组合 8"/>
          <p:cNvGrpSpPr/>
          <p:nvPr/>
        </p:nvGrpSpPr>
        <p:grpSpPr bwMode="auto">
          <a:xfrm>
            <a:off x="4006850" y="1710690"/>
            <a:ext cx="1130300" cy="1130300"/>
            <a:chOff x="2817516" y="1944350"/>
            <a:chExt cx="1129689" cy="1129689"/>
          </a:xfrm>
        </p:grpSpPr>
        <p:sp>
          <p:nvSpPr>
            <p:cNvPr id="21" name="椭圆 20"/>
            <p:cNvSpPr/>
            <p:nvPr/>
          </p:nvSpPr>
          <p:spPr>
            <a:xfrm>
              <a:off x="2817516" y="1944350"/>
              <a:ext cx="1129689" cy="1129689"/>
            </a:xfrm>
            <a:prstGeom prst="ellipse">
              <a:avLst/>
            </a:prstGeom>
            <a:no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just" eaLnBrk="1" fontAlgn="auto" hangingPunct="1">
                <a:spcBef>
                  <a:spcPts val="0"/>
                </a:spcBef>
                <a:spcAft>
                  <a:spcPts val="0"/>
                </a:spcAft>
                <a:defRPr/>
              </a:pPr>
              <a:endParaRPr lang="zh-CN" altLang="en-US" sz="1350">
                <a:solidFill>
                  <a:sysClr val="windowText" lastClr="000000"/>
                </a:solidFill>
              </a:endParaRPr>
            </a:p>
          </p:txBody>
        </p:sp>
        <p:sp>
          <p:nvSpPr>
            <p:cNvPr id="22" name="Freeform 5"/>
            <p:cNvSpPr>
              <a:spLocks noEditPoints="1"/>
            </p:cNvSpPr>
            <p:nvPr/>
          </p:nvSpPr>
          <p:spPr bwMode="auto">
            <a:xfrm>
              <a:off x="3195137" y="2160133"/>
              <a:ext cx="444260" cy="658457"/>
            </a:xfrm>
            <a:custGeom>
              <a:avLst/>
              <a:gdLst>
                <a:gd name="T0" fmla="*/ 189 w 316"/>
                <a:gd name="T1" fmla="*/ 16 h 467"/>
                <a:gd name="T2" fmla="*/ 225 w 316"/>
                <a:gd name="T3" fmla="*/ 7 h 467"/>
                <a:gd name="T4" fmla="*/ 300 w 316"/>
                <a:gd name="T5" fmla="*/ 52 h 467"/>
                <a:gd name="T6" fmla="*/ 309 w 316"/>
                <a:gd name="T7" fmla="*/ 89 h 467"/>
                <a:gd name="T8" fmla="*/ 298 w 316"/>
                <a:gd name="T9" fmla="*/ 105 h 467"/>
                <a:gd name="T10" fmla="*/ 179 w 316"/>
                <a:gd name="T11" fmla="*/ 33 h 467"/>
                <a:gd name="T12" fmla="*/ 189 w 316"/>
                <a:gd name="T13" fmla="*/ 16 h 467"/>
                <a:gd name="T14" fmla="*/ 164 w 316"/>
                <a:gd name="T15" fmla="*/ 58 h 467"/>
                <a:gd name="T16" fmla="*/ 147 w 316"/>
                <a:gd name="T17" fmla="*/ 85 h 467"/>
                <a:gd name="T18" fmla="*/ 266 w 316"/>
                <a:gd name="T19" fmla="*/ 157 h 467"/>
                <a:gd name="T20" fmla="*/ 283 w 316"/>
                <a:gd name="T21" fmla="*/ 130 h 467"/>
                <a:gd name="T22" fmla="*/ 164 w 316"/>
                <a:gd name="T23" fmla="*/ 58 h 467"/>
                <a:gd name="T24" fmla="*/ 2 w 316"/>
                <a:gd name="T25" fmla="*/ 446 h 467"/>
                <a:gd name="T26" fmla="*/ 13 w 316"/>
                <a:gd name="T27" fmla="*/ 354 h 467"/>
                <a:gd name="T28" fmla="*/ 90 w 316"/>
                <a:gd name="T29" fmla="*/ 401 h 467"/>
                <a:gd name="T30" fmla="*/ 13 w 316"/>
                <a:gd name="T31" fmla="*/ 453 h 467"/>
                <a:gd name="T32" fmla="*/ 2 w 316"/>
                <a:gd name="T33" fmla="*/ 446 h 467"/>
                <a:gd name="T34" fmla="*/ 20 w 316"/>
                <a:gd name="T35" fmla="*/ 296 h 467"/>
                <a:gd name="T36" fmla="*/ 133 w 316"/>
                <a:gd name="T37" fmla="*/ 109 h 467"/>
                <a:gd name="T38" fmla="*/ 172 w 316"/>
                <a:gd name="T39" fmla="*/ 133 h 467"/>
                <a:gd name="T40" fmla="*/ 59 w 316"/>
                <a:gd name="T41" fmla="*/ 320 h 467"/>
                <a:gd name="T42" fmla="*/ 20 w 316"/>
                <a:gd name="T43" fmla="*/ 296 h 467"/>
                <a:gd name="T44" fmla="*/ 99 w 316"/>
                <a:gd name="T45" fmla="*/ 344 h 467"/>
                <a:gd name="T46" fmla="*/ 212 w 316"/>
                <a:gd name="T47" fmla="*/ 158 h 467"/>
                <a:gd name="T48" fmla="*/ 252 w 316"/>
                <a:gd name="T49" fmla="*/ 182 h 467"/>
                <a:gd name="T50" fmla="*/ 139 w 316"/>
                <a:gd name="T51" fmla="*/ 368 h 467"/>
                <a:gd name="T52" fmla="*/ 99 w 316"/>
                <a:gd name="T53" fmla="*/ 344 h 467"/>
                <a:gd name="T54" fmla="*/ 95 w 316"/>
                <a:gd name="T55" fmla="*/ 446 h 467"/>
                <a:gd name="T56" fmla="*/ 301 w 316"/>
                <a:gd name="T57" fmla="*/ 446 h 467"/>
                <a:gd name="T58" fmla="*/ 311 w 316"/>
                <a:gd name="T59" fmla="*/ 456 h 467"/>
                <a:gd name="T60" fmla="*/ 301 w 316"/>
                <a:gd name="T61" fmla="*/ 467 h 467"/>
                <a:gd name="T62" fmla="*/ 95 w 316"/>
                <a:gd name="T63" fmla="*/ 467 h 467"/>
                <a:gd name="T64" fmla="*/ 84 w 316"/>
                <a:gd name="T65" fmla="*/ 456 h 467"/>
                <a:gd name="T66" fmla="*/ 95 w 316"/>
                <a:gd name="T67" fmla="*/ 44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accent6">
                <a:lumMod val="75000"/>
              </a:schemeClr>
            </a:solidFill>
            <a:ln>
              <a:noFill/>
            </a:ln>
          </p:spPr>
          <p:txBody>
            <a:bodyPr/>
            <a:lstStyle/>
            <a:p>
              <a:pPr algn="just" eaLnBrk="1" fontAlgn="auto" hangingPunct="1">
                <a:spcBef>
                  <a:spcPts val="0"/>
                </a:spcBef>
                <a:spcAft>
                  <a:spcPts val="0"/>
                </a:spcAft>
                <a:defRPr/>
              </a:pPr>
              <a:endParaRPr lang="zh-CN" altLang="en-US" sz="1350">
                <a:latin typeface="+mn-lt"/>
                <a:ea typeface="+mn-ea"/>
              </a:endParaRPr>
            </a:p>
          </p:txBody>
        </p:sp>
      </p:gr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additive="base">
                                        <p:cTn id="7" dur="500" fill="hold"/>
                                        <p:tgtEl>
                                          <p:spTgt spid="20"/>
                                        </p:tgtEl>
                                        <p:attrNameLst>
                                          <p:attrName>ppt_x</p:attrName>
                                        </p:attrNameLst>
                                      </p:cBhvr>
                                      <p:tavLst>
                                        <p:tav tm="0">
                                          <p:val>
                                            <p:strVal val="#ppt_x"/>
                                          </p:val>
                                        </p:tav>
                                        <p:tav tm="100000">
                                          <p:val>
                                            <p:strVal val="#ppt_x"/>
                                          </p:val>
                                        </p:tav>
                                      </p:tavLst>
                                    </p:anim>
                                    <p:anim calcmode="lin" valueType="num">
                                      <p:cBhvr additive="base">
                                        <p:cTn id="8" dur="500" fill="hold"/>
                                        <p:tgtEl>
                                          <p:spTgt spid="2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250" fill="hold"/>
                                        <p:tgtEl>
                                          <p:spTgt spid="9"/>
                                        </p:tgtEl>
                                        <p:attrNameLst>
                                          <p:attrName>ppt_w</p:attrName>
                                        </p:attrNameLst>
                                      </p:cBhvr>
                                      <p:tavLst>
                                        <p:tav tm="0">
                                          <p:val>
                                            <p:fltVal val="0"/>
                                          </p:val>
                                        </p:tav>
                                        <p:tav tm="100000">
                                          <p:val>
                                            <p:strVal val="#ppt_w"/>
                                          </p:val>
                                        </p:tav>
                                      </p:tavLst>
                                    </p:anim>
                                    <p:anim calcmode="lin" valueType="num">
                                      <p:cBhvr>
                                        <p:cTn id="13" dur="250" fill="hold"/>
                                        <p:tgtEl>
                                          <p:spTgt spid="9"/>
                                        </p:tgtEl>
                                        <p:attrNameLst>
                                          <p:attrName>ppt_h</p:attrName>
                                        </p:attrNameLst>
                                      </p:cBhvr>
                                      <p:tavLst>
                                        <p:tav tm="0">
                                          <p:val>
                                            <p:fltVal val="0"/>
                                          </p:val>
                                        </p:tav>
                                        <p:tav tm="100000">
                                          <p:val>
                                            <p:strVal val="#ppt_h"/>
                                          </p:val>
                                        </p:tav>
                                      </p:tavLst>
                                    </p:anim>
                                    <p:animEffect transition="in" filter="fade">
                                      <p:cBhvr>
                                        <p:cTn id="14" dur="250"/>
                                        <p:tgtEl>
                                          <p:spTgt spid="9"/>
                                        </p:tgtEl>
                                      </p:cBhvr>
                                    </p:animEffect>
                                  </p:childTnLst>
                                </p:cTn>
                              </p:par>
                              <p:par>
                                <p:cTn id="15" presetID="6" presetClass="emph" presetSubtype="0" decel="100000" fill="hold" nodeType="withEffect">
                                  <p:stCondLst>
                                    <p:cond delay="200"/>
                                  </p:stCondLst>
                                  <p:childTnLst>
                                    <p:animScale>
                                      <p:cBhvr>
                                        <p:cTn id="16" dur="250" fill="hold"/>
                                        <p:tgtEl>
                                          <p:spTgt spid="9"/>
                                        </p:tgtEl>
                                      </p:cBhvr>
                                      <p:by x="110000" y="110000"/>
                                    </p:animScale>
                                  </p:childTnLst>
                                </p:cTn>
                              </p:par>
                              <p:par>
                                <p:cTn id="17" presetID="6" presetClass="emph" presetSubtype="0" decel="100000" fill="hold" nodeType="withEffect">
                                  <p:stCondLst>
                                    <p:cond delay="400"/>
                                  </p:stCondLst>
                                  <p:childTnLst>
                                    <p:animScale>
                                      <p:cBhvr>
                                        <p:cTn id="18" dur="250" fill="hold"/>
                                        <p:tgtEl>
                                          <p:spTgt spid="9"/>
                                        </p:tgtEl>
                                      </p:cBhvr>
                                      <p:by x="91000" y="91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D05F12"/>
        </a:solidFill>
        <a:effectLst/>
      </p:bgPr>
    </p:bg>
    <p:spTree>
      <p:nvGrpSpPr>
        <p:cNvPr id="1" name=""/>
        <p:cNvGrpSpPr/>
        <p:nvPr/>
      </p:nvGrpSpPr>
      <p:grpSpPr>
        <a:xfrm>
          <a:off x="0" y="0"/>
          <a:ext cx="0" cy="0"/>
          <a:chOff x="0" y="0"/>
          <a:chExt cx="0" cy="0"/>
        </a:xfrm>
      </p:grpSpPr>
      <p:grpSp>
        <p:nvGrpSpPr>
          <p:cNvPr id="18442" name="组合 49"/>
          <p:cNvGrpSpPr>
            <a:grpSpLocks noChangeAspect="1"/>
          </p:cNvGrpSpPr>
          <p:nvPr/>
        </p:nvGrpSpPr>
        <p:grpSpPr bwMode="auto">
          <a:xfrm>
            <a:off x="272733" y="262255"/>
            <a:ext cx="468312" cy="468313"/>
            <a:chOff x="2558424" y="1401428"/>
            <a:chExt cx="1318727" cy="1318727"/>
          </a:xfrm>
        </p:grpSpPr>
        <p:sp>
          <p:nvSpPr>
            <p:cNvPr id="18" name="椭圆 17"/>
            <p:cNvSpPr/>
            <p:nvPr/>
          </p:nvSpPr>
          <p:spPr>
            <a:xfrm>
              <a:off x="2558424" y="1401428"/>
              <a:ext cx="1318727" cy="1318727"/>
            </a:xfrm>
            <a:prstGeom prst="ellipse">
              <a:avLst/>
            </a:prstGeom>
            <a:solidFill>
              <a:schemeClr val="accent6">
                <a:lumMod val="75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p>
              <a:pPr algn="ctr" eaLnBrk="1" fontAlgn="auto" hangingPunct="1">
                <a:spcBef>
                  <a:spcPts val="0"/>
                </a:spcBef>
                <a:spcAft>
                  <a:spcPts val="0"/>
                </a:spcAft>
                <a:defRPr/>
              </a:pPr>
              <a:endParaRPr lang="zh-CN" altLang="en-US" sz="1350">
                <a:solidFill>
                  <a:sysClr val="windowText" lastClr="000000"/>
                </a:solidFill>
              </a:endParaRPr>
            </a:p>
          </p:txBody>
        </p:sp>
        <p:sp>
          <p:nvSpPr>
            <p:cNvPr id="37" name="Freeform 11"/>
            <p:cNvSpPr/>
            <p:nvPr/>
          </p:nvSpPr>
          <p:spPr bwMode="auto">
            <a:xfrm>
              <a:off x="2674651" y="1817163"/>
              <a:ext cx="1086273" cy="594543"/>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a:p>
              <a:pPr eaLnBrk="1" fontAlgn="auto" hangingPunct="1">
                <a:spcBef>
                  <a:spcPts val="0"/>
                </a:spcBef>
                <a:spcAft>
                  <a:spcPts val="0"/>
                </a:spcAft>
                <a:defRPr/>
              </a:pPr>
              <a:endParaRPr lang="zh-CN" altLang="en-US" sz="1350">
                <a:solidFill>
                  <a:sysClr val="windowText" lastClr="000000"/>
                </a:solidFill>
                <a:latin typeface="+mn-lt"/>
                <a:ea typeface="+mn-ea"/>
              </a:endParaRPr>
            </a:p>
          </p:txBody>
        </p:sp>
      </p:grpSp>
      <p:sp>
        <p:nvSpPr>
          <p:cNvPr id="38" name="文本框 37"/>
          <p:cNvSpPr txBox="1"/>
          <p:nvPr/>
        </p:nvSpPr>
        <p:spPr>
          <a:xfrm>
            <a:off x="782638" y="280988"/>
            <a:ext cx="2154237" cy="460375"/>
          </a:xfrm>
          <a:prstGeom prst="rect">
            <a:avLst/>
          </a:prstGeom>
          <a:noFill/>
        </p:spPr>
        <p:txBody>
          <a:bodyPr>
            <a:spAutoFit/>
          </a:bodyPr>
          <a:p>
            <a:pPr eaLnBrk="1" fontAlgn="auto" hangingPunct="1">
              <a:spcBef>
                <a:spcPts val="0"/>
              </a:spcBef>
              <a:spcAft>
                <a:spcPts val="0"/>
              </a:spcAft>
              <a:defRPr/>
            </a:pPr>
            <a:r>
              <a:rPr lang="zh-CN" altLang="en-US" sz="2400" b="1" dirty="0">
                <a:solidFill>
                  <a:schemeClr val="accent6">
                    <a:lumMod val="75000"/>
                  </a:schemeClr>
                </a:solidFill>
                <a:latin typeface="+mn-lt"/>
                <a:ea typeface="+mn-ea"/>
              </a:rPr>
              <a:t>项目需求</a:t>
            </a:r>
            <a:endParaRPr lang="zh-CN" altLang="en-US" sz="2400" b="1" dirty="0">
              <a:solidFill>
                <a:schemeClr val="accent6">
                  <a:lumMod val="75000"/>
                </a:schemeClr>
              </a:solidFill>
              <a:latin typeface="+mn-lt"/>
              <a:ea typeface="+mn-ea"/>
            </a:endParaRPr>
          </a:p>
        </p:txBody>
      </p:sp>
      <p:sp>
        <p:nvSpPr>
          <p:cNvPr id="50" name="文本框 49"/>
          <p:cNvSpPr txBox="1"/>
          <p:nvPr/>
        </p:nvSpPr>
        <p:spPr>
          <a:xfrm>
            <a:off x="3903980" y="3568065"/>
            <a:ext cx="1442720" cy="321945"/>
          </a:xfrm>
          <a:prstGeom prst="rect">
            <a:avLst/>
          </a:prstGeom>
          <a:noFill/>
        </p:spPr>
        <p:txBody>
          <a:bodyPr>
            <a:spAutoFit/>
          </a:bodyPr>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审核房源</a:t>
            </a:r>
            <a:endParaRPr lang="zh-CN" altLang="en-US" sz="1500" b="1" dirty="0">
              <a:solidFill>
                <a:schemeClr val="accent6">
                  <a:lumMod val="75000"/>
                </a:schemeClr>
              </a:solidFill>
              <a:latin typeface="微软雅黑" panose="020B0503020204020204" pitchFamily="34" charset="-122"/>
            </a:endParaRPr>
          </a:p>
        </p:txBody>
      </p:sp>
      <p:grpSp>
        <p:nvGrpSpPr>
          <p:cNvPr id="57" name="组合 56"/>
          <p:cNvGrpSpPr/>
          <p:nvPr/>
        </p:nvGrpSpPr>
        <p:grpSpPr bwMode="auto">
          <a:xfrm>
            <a:off x="6351270" y="3513138"/>
            <a:ext cx="1757362" cy="433387"/>
            <a:chOff x="6203032" y="3285522"/>
            <a:chExt cx="1757714" cy="432949"/>
          </a:xfrm>
        </p:grpSpPr>
        <p:sp>
          <p:nvSpPr>
            <p:cNvPr id="60" name="文本框 59"/>
            <p:cNvSpPr txBox="1"/>
            <p:nvPr/>
          </p:nvSpPr>
          <p:spPr>
            <a:xfrm>
              <a:off x="6517420" y="3320412"/>
              <a:ext cx="1443326" cy="321620"/>
            </a:xfrm>
            <a:prstGeom prst="rect">
              <a:avLst/>
            </a:prstGeom>
            <a:noFill/>
          </p:spPr>
          <p:txBody>
            <a:bodyPr>
              <a:spAutoFit/>
            </a:bodyPr>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管理个人信息</a:t>
              </a:r>
              <a:endParaRPr lang="zh-CN" altLang="en-US" sz="1500" b="1" dirty="0">
                <a:solidFill>
                  <a:schemeClr val="accent6">
                    <a:lumMod val="75000"/>
                  </a:schemeClr>
                </a:solidFill>
                <a:latin typeface="微软雅黑" panose="020B0503020204020204" pitchFamily="34" charset="-122"/>
              </a:endParaRPr>
            </a:p>
          </p:txBody>
        </p:sp>
        <p:sp>
          <p:nvSpPr>
            <p:cNvPr id="59" name="Freeform 39"/>
            <p:cNvSpPr>
              <a:spLocks noEditPoints="1" noChangeArrowheads="1"/>
            </p:cNvSpPr>
            <p:nvPr/>
          </p:nvSpPr>
          <p:spPr bwMode="auto">
            <a:xfrm>
              <a:off x="6203032" y="3285522"/>
              <a:ext cx="314388" cy="432949"/>
            </a:xfrm>
            <a:custGeom>
              <a:avLst/>
              <a:gdLst>
                <a:gd name="T0" fmla="*/ 8 w 77"/>
                <a:gd name="T1" fmla="*/ 0 h 106"/>
                <a:gd name="T2" fmla="*/ 64 w 77"/>
                <a:gd name="T3" fmla="*/ 0 h 106"/>
                <a:gd name="T4" fmla="*/ 73 w 77"/>
                <a:gd name="T5" fmla="*/ 9 h 106"/>
                <a:gd name="T6" fmla="*/ 73 w 77"/>
                <a:gd name="T7" fmla="*/ 62 h 106"/>
                <a:gd name="T8" fmla="*/ 63 w 77"/>
                <a:gd name="T9" fmla="*/ 60 h 106"/>
                <a:gd name="T10" fmla="*/ 63 w 77"/>
                <a:gd name="T11" fmla="*/ 56 h 106"/>
                <a:gd name="T12" fmla="*/ 63 w 77"/>
                <a:gd name="T13" fmla="*/ 11 h 106"/>
                <a:gd name="T14" fmla="*/ 9 w 77"/>
                <a:gd name="T15" fmla="*/ 11 h 106"/>
                <a:gd name="T16" fmla="*/ 9 w 77"/>
                <a:gd name="T17" fmla="*/ 87 h 106"/>
                <a:gd name="T18" fmla="*/ 36 w 77"/>
                <a:gd name="T19" fmla="*/ 87 h 106"/>
                <a:gd name="T20" fmla="*/ 40 w 77"/>
                <a:gd name="T21" fmla="*/ 96 h 106"/>
                <a:gd name="T22" fmla="*/ 8 w 77"/>
                <a:gd name="T23" fmla="*/ 96 h 106"/>
                <a:gd name="T24" fmla="*/ 0 w 77"/>
                <a:gd name="T25" fmla="*/ 88 h 106"/>
                <a:gd name="T26" fmla="*/ 0 w 77"/>
                <a:gd name="T27" fmla="*/ 9 h 106"/>
                <a:gd name="T28" fmla="*/ 8 w 77"/>
                <a:gd name="T29" fmla="*/ 0 h 106"/>
                <a:gd name="T30" fmla="*/ 16 w 77"/>
                <a:gd name="T31" fmla="*/ 47 h 106"/>
                <a:gd name="T32" fmla="*/ 16 w 77"/>
                <a:gd name="T33" fmla="*/ 54 h 106"/>
                <a:gd name="T34" fmla="*/ 36 w 77"/>
                <a:gd name="T35" fmla="*/ 54 h 106"/>
                <a:gd name="T36" fmla="*/ 36 w 77"/>
                <a:gd name="T37" fmla="*/ 47 h 106"/>
                <a:gd name="T38" fmla="*/ 16 w 77"/>
                <a:gd name="T39" fmla="*/ 47 h 106"/>
                <a:gd name="T40" fmla="*/ 16 w 77"/>
                <a:gd name="T41" fmla="*/ 34 h 106"/>
                <a:gd name="T42" fmla="*/ 16 w 77"/>
                <a:gd name="T43" fmla="*/ 41 h 106"/>
                <a:gd name="T44" fmla="*/ 36 w 77"/>
                <a:gd name="T45" fmla="*/ 41 h 106"/>
                <a:gd name="T46" fmla="*/ 36 w 77"/>
                <a:gd name="T47" fmla="*/ 34 h 106"/>
                <a:gd name="T48" fmla="*/ 16 w 77"/>
                <a:gd name="T49" fmla="*/ 34 h 106"/>
                <a:gd name="T50" fmla="*/ 16 w 77"/>
                <a:gd name="T51" fmla="*/ 21 h 106"/>
                <a:gd name="T52" fmla="*/ 16 w 77"/>
                <a:gd name="T53" fmla="*/ 28 h 106"/>
                <a:gd name="T54" fmla="*/ 55 w 77"/>
                <a:gd name="T55" fmla="*/ 28 h 106"/>
                <a:gd name="T56" fmla="*/ 55 w 77"/>
                <a:gd name="T57" fmla="*/ 21 h 106"/>
                <a:gd name="T58" fmla="*/ 16 w 77"/>
                <a:gd name="T59" fmla="*/ 21 h 106"/>
                <a:gd name="T60" fmla="*/ 47 w 77"/>
                <a:gd name="T61" fmla="*/ 42 h 106"/>
                <a:gd name="T62" fmla="*/ 45 w 77"/>
                <a:gd name="T63" fmla="*/ 70 h 106"/>
                <a:gd name="T64" fmla="*/ 43 w 77"/>
                <a:gd name="T65" fmla="*/ 69 h 106"/>
                <a:gd name="T66" fmla="*/ 39 w 77"/>
                <a:gd name="T67" fmla="*/ 71 h 106"/>
                <a:gd name="T68" fmla="*/ 38 w 77"/>
                <a:gd name="T69" fmla="*/ 74 h 106"/>
                <a:gd name="T70" fmla="*/ 48 w 77"/>
                <a:gd name="T71" fmla="*/ 98 h 106"/>
                <a:gd name="T72" fmla="*/ 48 w 77"/>
                <a:gd name="T73" fmla="*/ 106 h 106"/>
                <a:gd name="T74" fmla="*/ 71 w 77"/>
                <a:gd name="T75" fmla="*/ 106 h 106"/>
                <a:gd name="T76" fmla="*/ 71 w 77"/>
                <a:gd name="T77" fmla="*/ 97 h 106"/>
                <a:gd name="T78" fmla="*/ 77 w 77"/>
                <a:gd name="T79" fmla="*/ 73 h 106"/>
                <a:gd name="T80" fmla="*/ 76 w 77"/>
                <a:gd name="T81" fmla="*/ 69 h 106"/>
                <a:gd name="T82" fmla="*/ 71 w 77"/>
                <a:gd name="T83" fmla="*/ 68 h 106"/>
                <a:gd name="T84" fmla="*/ 69 w 77"/>
                <a:gd name="T85" fmla="*/ 70 h 106"/>
                <a:gd name="T86" fmla="*/ 68 w 77"/>
                <a:gd name="T87" fmla="*/ 68 h 106"/>
                <a:gd name="T88" fmla="*/ 64 w 77"/>
                <a:gd name="T89" fmla="*/ 67 h 106"/>
                <a:gd name="T90" fmla="*/ 62 w 77"/>
                <a:gd name="T91" fmla="*/ 68 h 106"/>
                <a:gd name="T92" fmla="*/ 61 w 77"/>
                <a:gd name="T93" fmla="*/ 66 h 106"/>
                <a:gd name="T94" fmla="*/ 57 w 77"/>
                <a:gd name="T95" fmla="*/ 66 h 106"/>
                <a:gd name="T96" fmla="*/ 55 w 77"/>
                <a:gd name="T97" fmla="*/ 41 h 106"/>
                <a:gd name="T98" fmla="*/ 47 w 77"/>
                <a:gd name="T99" fmla="*/ 42 h 106"/>
                <a:gd name="T100" fmla="*/ 25 w 77"/>
                <a:gd name="T101" fmla="*/ 4 h 106"/>
                <a:gd name="T102" fmla="*/ 25 w 77"/>
                <a:gd name="T103" fmla="*/ 7 h 106"/>
                <a:gd name="T104" fmla="*/ 47 w 77"/>
                <a:gd name="T105" fmla="*/ 7 h 106"/>
                <a:gd name="T106" fmla="*/ 47 w 77"/>
                <a:gd name="T107" fmla="*/ 4 h 106"/>
                <a:gd name="T108" fmla="*/ 25 w 77"/>
                <a:gd name="T109" fmla="*/ 4 h 10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77"/>
                <a:gd name="T166" fmla="*/ 0 h 106"/>
                <a:gd name="T167" fmla="*/ 77 w 77"/>
                <a:gd name="T168" fmla="*/ 106 h 10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77" h="106">
                  <a:moveTo>
                    <a:pt x="8" y="0"/>
                  </a:moveTo>
                  <a:cubicBezTo>
                    <a:pt x="64" y="0"/>
                    <a:pt x="64" y="0"/>
                    <a:pt x="64" y="0"/>
                  </a:cubicBezTo>
                  <a:cubicBezTo>
                    <a:pt x="69" y="0"/>
                    <a:pt x="73" y="4"/>
                    <a:pt x="73" y="9"/>
                  </a:cubicBezTo>
                  <a:cubicBezTo>
                    <a:pt x="73" y="62"/>
                    <a:pt x="73" y="62"/>
                    <a:pt x="73" y="62"/>
                  </a:cubicBezTo>
                  <a:cubicBezTo>
                    <a:pt x="63" y="60"/>
                    <a:pt x="63" y="60"/>
                    <a:pt x="63" y="60"/>
                  </a:cubicBezTo>
                  <a:cubicBezTo>
                    <a:pt x="63" y="56"/>
                    <a:pt x="63" y="56"/>
                    <a:pt x="63" y="56"/>
                  </a:cubicBezTo>
                  <a:cubicBezTo>
                    <a:pt x="63" y="11"/>
                    <a:pt x="63" y="11"/>
                    <a:pt x="63" y="11"/>
                  </a:cubicBezTo>
                  <a:cubicBezTo>
                    <a:pt x="9" y="11"/>
                    <a:pt x="9" y="11"/>
                    <a:pt x="9" y="11"/>
                  </a:cubicBezTo>
                  <a:cubicBezTo>
                    <a:pt x="9" y="87"/>
                    <a:pt x="9" y="87"/>
                    <a:pt x="9" y="87"/>
                  </a:cubicBezTo>
                  <a:cubicBezTo>
                    <a:pt x="36" y="87"/>
                    <a:pt x="36" y="87"/>
                    <a:pt x="36" y="87"/>
                  </a:cubicBezTo>
                  <a:cubicBezTo>
                    <a:pt x="40" y="96"/>
                    <a:pt x="40" y="96"/>
                    <a:pt x="40" y="96"/>
                  </a:cubicBezTo>
                  <a:cubicBezTo>
                    <a:pt x="8" y="96"/>
                    <a:pt x="8" y="96"/>
                    <a:pt x="8" y="96"/>
                  </a:cubicBezTo>
                  <a:cubicBezTo>
                    <a:pt x="4" y="96"/>
                    <a:pt x="0" y="93"/>
                    <a:pt x="0" y="88"/>
                  </a:cubicBezTo>
                  <a:cubicBezTo>
                    <a:pt x="0" y="9"/>
                    <a:pt x="0" y="9"/>
                    <a:pt x="0" y="9"/>
                  </a:cubicBezTo>
                  <a:cubicBezTo>
                    <a:pt x="0" y="4"/>
                    <a:pt x="4" y="0"/>
                    <a:pt x="8" y="0"/>
                  </a:cubicBezTo>
                  <a:close/>
                  <a:moveTo>
                    <a:pt x="16" y="47"/>
                  </a:moveTo>
                  <a:cubicBezTo>
                    <a:pt x="16" y="54"/>
                    <a:pt x="16" y="54"/>
                    <a:pt x="16" y="54"/>
                  </a:cubicBezTo>
                  <a:cubicBezTo>
                    <a:pt x="36" y="54"/>
                    <a:pt x="36" y="54"/>
                    <a:pt x="36" y="54"/>
                  </a:cubicBezTo>
                  <a:cubicBezTo>
                    <a:pt x="36" y="47"/>
                    <a:pt x="36" y="47"/>
                    <a:pt x="36" y="47"/>
                  </a:cubicBezTo>
                  <a:cubicBezTo>
                    <a:pt x="16" y="47"/>
                    <a:pt x="16" y="47"/>
                    <a:pt x="16" y="47"/>
                  </a:cubicBezTo>
                  <a:close/>
                  <a:moveTo>
                    <a:pt x="16" y="34"/>
                  </a:moveTo>
                  <a:cubicBezTo>
                    <a:pt x="16" y="41"/>
                    <a:pt x="16" y="41"/>
                    <a:pt x="16" y="41"/>
                  </a:cubicBezTo>
                  <a:cubicBezTo>
                    <a:pt x="36" y="41"/>
                    <a:pt x="36" y="41"/>
                    <a:pt x="36" y="41"/>
                  </a:cubicBezTo>
                  <a:cubicBezTo>
                    <a:pt x="36" y="34"/>
                    <a:pt x="36" y="34"/>
                    <a:pt x="36" y="34"/>
                  </a:cubicBezTo>
                  <a:cubicBezTo>
                    <a:pt x="16" y="34"/>
                    <a:pt x="16" y="34"/>
                    <a:pt x="16" y="34"/>
                  </a:cubicBezTo>
                  <a:close/>
                  <a:moveTo>
                    <a:pt x="16" y="21"/>
                  </a:moveTo>
                  <a:cubicBezTo>
                    <a:pt x="16" y="28"/>
                    <a:pt x="16" y="28"/>
                    <a:pt x="16" y="28"/>
                  </a:cubicBezTo>
                  <a:cubicBezTo>
                    <a:pt x="55" y="28"/>
                    <a:pt x="55" y="28"/>
                    <a:pt x="55" y="28"/>
                  </a:cubicBezTo>
                  <a:cubicBezTo>
                    <a:pt x="55" y="21"/>
                    <a:pt x="55" y="21"/>
                    <a:pt x="55" y="21"/>
                  </a:cubicBezTo>
                  <a:cubicBezTo>
                    <a:pt x="16" y="21"/>
                    <a:pt x="16" y="21"/>
                    <a:pt x="16" y="21"/>
                  </a:cubicBezTo>
                  <a:close/>
                  <a:moveTo>
                    <a:pt x="47" y="42"/>
                  </a:moveTo>
                  <a:cubicBezTo>
                    <a:pt x="45" y="70"/>
                    <a:pt x="45" y="70"/>
                    <a:pt x="45" y="70"/>
                  </a:cubicBezTo>
                  <a:cubicBezTo>
                    <a:pt x="43" y="69"/>
                    <a:pt x="43" y="69"/>
                    <a:pt x="43" y="69"/>
                  </a:cubicBezTo>
                  <a:cubicBezTo>
                    <a:pt x="39" y="71"/>
                    <a:pt x="39" y="71"/>
                    <a:pt x="39" y="71"/>
                  </a:cubicBezTo>
                  <a:cubicBezTo>
                    <a:pt x="38" y="74"/>
                    <a:pt x="38" y="74"/>
                    <a:pt x="38" y="74"/>
                  </a:cubicBezTo>
                  <a:cubicBezTo>
                    <a:pt x="48" y="98"/>
                    <a:pt x="48" y="98"/>
                    <a:pt x="48" y="98"/>
                  </a:cubicBezTo>
                  <a:cubicBezTo>
                    <a:pt x="48" y="106"/>
                    <a:pt x="48" y="106"/>
                    <a:pt x="48" y="106"/>
                  </a:cubicBezTo>
                  <a:cubicBezTo>
                    <a:pt x="71" y="106"/>
                    <a:pt x="71" y="106"/>
                    <a:pt x="71" y="106"/>
                  </a:cubicBezTo>
                  <a:cubicBezTo>
                    <a:pt x="71" y="97"/>
                    <a:pt x="71" y="97"/>
                    <a:pt x="71" y="97"/>
                  </a:cubicBezTo>
                  <a:cubicBezTo>
                    <a:pt x="77" y="73"/>
                    <a:pt x="77" y="73"/>
                    <a:pt x="77" y="73"/>
                  </a:cubicBezTo>
                  <a:cubicBezTo>
                    <a:pt x="76" y="69"/>
                    <a:pt x="76" y="69"/>
                    <a:pt x="76" y="69"/>
                  </a:cubicBezTo>
                  <a:cubicBezTo>
                    <a:pt x="71" y="68"/>
                    <a:pt x="71" y="68"/>
                    <a:pt x="71" y="68"/>
                  </a:cubicBezTo>
                  <a:cubicBezTo>
                    <a:pt x="69" y="70"/>
                    <a:pt x="69" y="70"/>
                    <a:pt x="69" y="70"/>
                  </a:cubicBezTo>
                  <a:cubicBezTo>
                    <a:pt x="68" y="68"/>
                    <a:pt x="68" y="68"/>
                    <a:pt x="68" y="68"/>
                  </a:cubicBezTo>
                  <a:cubicBezTo>
                    <a:pt x="64" y="67"/>
                    <a:pt x="64" y="67"/>
                    <a:pt x="64" y="67"/>
                  </a:cubicBezTo>
                  <a:cubicBezTo>
                    <a:pt x="62" y="68"/>
                    <a:pt x="62" y="68"/>
                    <a:pt x="62" y="68"/>
                  </a:cubicBezTo>
                  <a:cubicBezTo>
                    <a:pt x="61" y="66"/>
                    <a:pt x="61" y="66"/>
                    <a:pt x="61" y="66"/>
                  </a:cubicBezTo>
                  <a:cubicBezTo>
                    <a:pt x="57" y="66"/>
                    <a:pt x="57" y="66"/>
                    <a:pt x="57" y="66"/>
                  </a:cubicBezTo>
                  <a:cubicBezTo>
                    <a:pt x="55" y="41"/>
                    <a:pt x="55" y="41"/>
                    <a:pt x="55" y="41"/>
                  </a:cubicBezTo>
                  <a:cubicBezTo>
                    <a:pt x="47" y="42"/>
                    <a:pt x="47" y="42"/>
                    <a:pt x="47" y="42"/>
                  </a:cubicBezTo>
                  <a:close/>
                  <a:moveTo>
                    <a:pt x="25" y="4"/>
                  </a:moveTo>
                  <a:cubicBezTo>
                    <a:pt x="25" y="7"/>
                    <a:pt x="25" y="7"/>
                    <a:pt x="25" y="7"/>
                  </a:cubicBezTo>
                  <a:cubicBezTo>
                    <a:pt x="47" y="7"/>
                    <a:pt x="47" y="7"/>
                    <a:pt x="47" y="7"/>
                  </a:cubicBezTo>
                  <a:cubicBezTo>
                    <a:pt x="47" y="4"/>
                    <a:pt x="47" y="4"/>
                    <a:pt x="47" y="4"/>
                  </a:cubicBezTo>
                  <a:lnTo>
                    <a:pt x="25" y="4"/>
                  </a:lnTo>
                  <a:close/>
                </a:path>
              </a:pathLst>
            </a:custGeom>
            <a:solidFill>
              <a:schemeClr val="accent6">
                <a:lumMod val="75000"/>
              </a:schemeClr>
            </a:solidFill>
            <a:ln>
              <a:noFill/>
            </a:ln>
          </p:spPr>
          <p:txBody>
            <a:bodyPr/>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sp>
        <p:nvSpPr>
          <p:cNvPr id="65" name="文本框 64"/>
          <p:cNvSpPr txBox="1"/>
          <p:nvPr/>
        </p:nvSpPr>
        <p:spPr>
          <a:xfrm>
            <a:off x="1104900" y="3586480"/>
            <a:ext cx="1443355" cy="321945"/>
          </a:xfrm>
          <a:prstGeom prst="rect">
            <a:avLst/>
          </a:prstGeom>
          <a:noFill/>
        </p:spPr>
        <p:txBody>
          <a:bodyPr>
            <a:spAutoFit/>
          </a:bodyPr>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客户信息管理</a:t>
            </a:r>
            <a:endParaRPr lang="zh-CN" altLang="en-US" sz="1500" b="1" dirty="0">
              <a:solidFill>
                <a:schemeClr val="accent6">
                  <a:lumMod val="75000"/>
                </a:schemeClr>
              </a:solidFill>
              <a:latin typeface="微软雅黑" panose="020B0503020204020204" pitchFamily="34" charset="-122"/>
            </a:endParaRPr>
          </a:p>
        </p:txBody>
      </p:sp>
      <p:grpSp>
        <p:nvGrpSpPr>
          <p:cNvPr id="109" name="组合 108"/>
          <p:cNvGrpSpPr/>
          <p:nvPr/>
        </p:nvGrpSpPr>
        <p:grpSpPr bwMode="auto">
          <a:xfrm>
            <a:off x="670878" y="1162050"/>
            <a:ext cx="1892935" cy="431800"/>
            <a:chOff x="543493" y="1679136"/>
            <a:chExt cx="1893635" cy="431922"/>
          </a:xfrm>
        </p:grpSpPr>
        <p:sp>
          <p:nvSpPr>
            <p:cNvPr id="110" name="文本框 109"/>
            <p:cNvSpPr txBox="1"/>
            <p:nvPr/>
          </p:nvSpPr>
          <p:spPr>
            <a:xfrm>
              <a:off x="993556" y="1715341"/>
              <a:ext cx="1443572" cy="322036"/>
            </a:xfrm>
            <a:prstGeom prst="rect">
              <a:avLst/>
            </a:prstGeom>
            <a:noFill/>
          </p:spPr>
          <p:txBody>
            <a:bodyPr>
              <a:spAutoFit/>
            </a:bodyPr>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登录模块</a:t>
              </a:r>
              <a:endParaRPr lang="zh-CN" altLang="en-US" sz="1500" b="1" dirty="0">
                <a:solidFill>
                  <a:schemeClr val="accent6">
                    <a:lumMod val="75000"/>
                  </a:schemeClr>
                </a:solidFill>
                <a:latin typeface="微软雅黑" panose="020B0503020204020204" pitchFamily="34" charset="-122"/>
              </a:endParaRPr>
            </a:p>
          </p:txBody>
        </p:sp>
        <p:sp>
          <p:nvSpPr>
            <p:cNvPr id="111" name="Freeform 99"/>
            <p:cNvSpPr>
              <a:spLocks noChangeAspect="1" noEditPoints="1" noChangeArrowheads="1"/>
            </p:cNvSpPr>
            <p:nvPr/>
          </p:nvSpPr>
          <p:spPr bwMode="auto">
            <a:xfrm>
              <a:off x="543493" y="1679136"/>
              <a:ext cx="417666" cy="431922"/>
            </a:xfrm>
            <a:custGeom>
              <a:avLst/>
              <a:gdLst>
                <a:gd name="T0" fmla="*/ 35 w 89"/>
                <a:gd name="T1" fmla="*/ 11 h 92"/>
                <a:gd name="T2" fmla="*/ 56 w 89"/>
                <a:gd name="T3" fmla="*/ 11 h 92"/>
                <a:gd name="T4" fmla="*/ 70 w 89"/>
                <a:gd name="T5" fmla="*/ 10 h 92"/>
                <a:gd name="T6" fmla="*/ 70 w 89"/>
                <a:gd name="T7" fmla="*/ 27 h 92"/>
                <a:gd name="T8" fmla="*/ 70 w 89"/>
                <a:gd name="T9" fmla="*/ 10 h 92"/>
                <a:gd name="T10" fmla="*/ 30 w 89"/>
                <a:gd name="T11" fmla="*/ 55 h 92"/>
                <a:gd name="T12" fmla="*/ 32 w 89"/>
                <a:gd name="T13" fmla="*/ 85 h 92"/>
                <a:gd name="T14" fmla="*/ 22 w 89"/>
                <a:gd name="T15" fmla="*/ 59 h 92"/>
                <a:gd name="T16" fmla="*/ 17 w 89"/>
                <a:gd name="T17" fmla="*/ 85 h 92"/>
                <a:gd name="T18" fmla="*/ 11 w 89"/>
                <a:gd name="T19" fmla="*/ 55 h 92"/>
                <a:gd name="T20" fmla="*/ 4 w 89"/>
                <a:gd name="T21" fmla="*/ 53 h 92"/>
                <a:gd name="T22" fmla="*/ 10 w 89"/>
                <a:gd name="T23" fmla="*/ 28 h 92"/>
                <a:gd name="T24" fmla="*/ 21 w 89"/>
                <a:gd name="T25" fmla="*/ 35 h 92"/>
                <a:gd name="T26" fmla="*/ 31 w 89"/>
                <a:gd name="T27" fmla="*/ 28 h 92"/>
                <a:gd name="T28" fmla="*/ 44 w 89"/>
                <a:gd name="T29" fmla="*/ 24 h 92"/>
                <a:gd name="T30" fmla="*/ 44 w 89"/>
                <a:gd name="T31" fmla="*/ 27 h 92"/>
                <a:gd name="T32" fmla="*/ 45 w 89"/>
                <a:gd name="T33" fmla="*/ 48 h 92"/>
                <a:gd name="T34" fmla="*/ 45 w 89"/>
                <a:gd name="T35" fmla="*/ 48 h 92"/>
                <a:gd name="T36" fmla="*/ 45 w 89"/>
                <a:gd name="T37" fmla="*/ 48 h 92"/>
                <a:gd name="T38" fmla="*/ 47 w 89"/>
                <a:gd name="T39" fmla="*/ 27 h 92"/>
                <a:gd name="T40" fmla="*/ 47 w 89"/>
                <a:gd name="T41" fmla="*/ 24 h 92"/>
                <a:gd name="T42" fmla="*/ 59 w 89"/>
                <a:gd name="T43" fmla="*/ 28 h 92"/>
                <a:gd name="T44" fmla="*/ 70 w 89"/>
                <a:gd name="T45" fmla="*/ 35 h 92"/>
                <a:gd name="T46" fmla="*/ 80 w 89"/>
                <a:gd name="T47" fmla="*/ 28 h 92"/>
                <a:gd name="T48" fmla="*/ 85 w 89"/>
                <a:gd name="T49" fmla="*/ 51 h 92"/>
                <a:gd name="T50" fmla="*/ 79 w 89"/>
                <a:gd name="T51" fmla="*/ 55 h 92"/>
                <a:gd name="T52" fmla="*/ 80 w 89"/>
                <a:gd name="T53" fmla="*/ 85 h 92"/>
                <a:gd name="T54" fmla="*/ 71 w 89"/>
                <a:gd name="T55" fmla="*/ 59 h 92"/>
                <a:gd name="T56" fmla="*/ 66 w 89"/>
                <a:gd name="T57" fmla="*/ 85 h 92"/>
                <a:gd name="T58" fmla="*/ 60 w 89"/>
                <a:gd name="T59" fmla="*/ 55 h 92"/>
                <a:gd name="T60" fmla="*/ 57 w 89"/>
                <a:gd name="T61" fmla="*/ 55 h 92"/>
                <a:gd name="T62" fmla="*/ 49 w 89"/>
                <a:gd name="T63" fmla="*/ 92 h 92"/>
                <a:gd name="T64" fmla="*/ 43 w 89"/>
                <a:gd name="T65" fmla="*/ 61 h 92"/>
                <a:gd name="T66" fmla="*/ 32 w 89"/>
                <a:gd name="T67" fmla="*/ 92 h 92"/>
                <a:gd name="T68" fmla="*/ 30 w 89"/>
                <a:gd name="T69" fmla="*/ 52 h 92"/>
                <a:gd name="T70" fmla="*/ 13 w 89"/>
                <a:gd name="T71" fmla="*/ 18 h 92"/>
                <a:gd name="T72" fmla="*/ 29 w 89"/>
                <a:gd name="T73" fmla="*/ 18 h 92"/>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w 89"/>
                <a:gd name="T112" fmla="*/ 0 h 92"/>
                <a:gd name="T113" fmla="*/ 89 w 89"/>
                <a:gd name="T114" fmla="*/ 92 h 92"/>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T111" t="T112" r="T113" b="T114"/>
              <a:pathLst>
                <a:path w="89" h="92">
                  <a:moveTo>
                    <a:pt x="45" y="0"/>
                  </a:moveTo>
                  <a:cubicBezTo>
                    <a:pt x="40" y="0"/>
                    <a:pt x="35" y="5"/>
                    <a:pt x="35" y="11"/>
                  </a:cubicBezTo>
                  <a:cubicBezTo>
                    <a:pt x="35" y="16"/>
                    <a:pt x="40" y="21"/>
                    <a:pt x="45" y="21"/>
                  </a:cubicBezTo>
                  <a:cubicBezTo>
                    <a:pt x="51" y="21"/>
                    <a:pt x="56" y="16"/>
                    <a:pt x="56" y="11"/>
                  </a:cubicBezTo>
                  <a:cubicBezTo>
                    <a:pt x="56" y="5"/>
                    <a:pt x="51" y="0"/>
                    <a:pt x="45" y="0"/>
                  </a:cubicBezTo>
                  <a:close/>
                  <a:moveTo>
                    <a:pt x="70" y="10"/>
                  </a:moveTo>
                  <a:cubicBezTo>
                    <a:pt x="65" y="10"/>
                    <a:pt x="61" y="14"/>
                    <a:pt x="61" y="18"/>
                  </a:cubicBezTo>
                  <a:cubicBezTo>
                    <a:pt x="61" y="23"/>
                    <a:pt x="65" y="27"/>
                    <a:pt x="70" y="27"/>
                  </a:cubicBezTo>
                  <a:cubicBezTo>
                    <a:pt x="74" y="27"/>
                    <a:pt x="78" y="23"/>
                    <a:pt x="78" y="18"/>
                  </a:cubicBezTo>
                  <a:cubicBezTo>
                    <a:pt x="78" y="14"/>
                    <a:pt x="74" y="10"/>
                    <a:pt x="70" y="10"/>
                  </a:cubicBezTo>
                  <a:close/>
                  <a:moveTo>
                    <a:pt x="30" y="52"/>
                  </a:moveTo>
                  <a:cubicBezTo>
                    <a:pt x="30" y="55"/>
                    <a:pt x="30" y="55"/>
                    <a:pt x="30" y="55"/>
                  </a:cubicBezTo>
                  <a:cubicBezTo>
                    <a:pt x="30" y="55"/>
                    <a:pt x="30" y="55"/>
                    <a:pt x="30" y="55"/>
                  </a:cubicBezTo>
                  <a:cubicBezTo>
                    <a:pt x="32" y="85"/>
                    <a:pt x="32" y="85"/>
                    <a:pt x="32" y="85"/>
                  </a:cubicBezTo>
                  <a:cubicBezTo>
                    <a:pt x="24" y="85"/>
                    <a:pt x="24" y="85"/>
                    <a:pt x="24" y="85"/>
                  </a:cubicBezTo>
                  <a:cubicBezTo>
                    <a:pt x="22" y="59"/>
                    <a:pt x="22" y="59"/>
                    <a:pt x="22" y="59"/>
                  </a:cubicBezTo>
                  <a:cubicBezTo>
                    <a:pt x="19" y="59"/>
                    <a:pt x="19" y="59"/>
                    <a:pt x="19" y="59"/>
                  </a:cubicBezTo>
                  <a:cubicBezTo>
                    <a:pt x="17" y="85"/>
                    <a:pt x="17" y="85"/>
                    <a:pt x="17" y="85"/>
                  </a:cubicBezTo>
                  <a:cubicBezTo>
                    <a:pt x="10" y="85"/>
                    <a:pt x="10" y="85"/>
                    <a:pt x="10" y="85"/>
                  </a:cubicBezTo>
                  <a:cubicBezTo>
                    <a:pt x="11" y="55"/>
                    <a:pt x="11" y="55"/>
                    <a:pt x="11" y="55"/>
                  </a:cubicBezTo>
                  <a:cubicBezTo>
                    <a:pt x="10" y="43"/>
                    <a:pt x="10" y="43"/>
                    <a:pt x="10" y="43"/>
                  </a:cubicBezTo>
                  <a:cubicBezTo>
                    <a:pt x="4" y="53"/>
                    <a:pt x="4" y="53"/>
                    <a:pt x="4" y="53"/>
                  </a:cubicBezTo>
                  <a:cubicBezTo>
                    <a:pt x="0" y="50"/>
                    <a:pt x="0" y="50"/>
                    <a:pt x="0" y="50"/>
                  </a:cubicBezTo>
                  <a:cubicBezTo>
                    <a:pt x="10" y="28"/>
                    <a:pt x="10" y="28"/>
                    <a:pt x="10" y="28"/>
                  </a:cubicBezTo>
                  <a:cubicBezTo>
                    <a:pt x="16" y="28"/>
                    <a:pt x="16" y="28"/>
                    <a:pt x="16" y="28"/>
                  </a:cubicBezTo>
                  <a:cubicBezTo>
                    <a:pt x="21" y="35"/>
                    <a:pt x="21" y="35"/>
                    <a:pt x="21" y="35"/>
                  </a:cubicBezTo>
                  <a:cubicBezTo>
                    <a:pt x="26" y="28"/>
                    <a:pt x="26" y="28"/>
                    <a:pt x="26" y="28"/>
                  </a:cubicBezTo>
                  <a:cubicBezTo>
                    <a:pt x="31" y="28"/>
                    <a:pt x="31" y="28"/>
                    <a:pt x="31" y="28"/>
                  </a:cubicBezTo>
                  <a:cubicBezTo>
                    <a:pt x="33" y="24"/>
                    <a:pt x="33" y="24"/>
                    <a:pt x="33" y="24"/>
                  </a:cubicBezTo>
                  <a:cubicBezTo>
                    <a:pt x="44" y="24"/>
                    <a:pt x="44" y="24"/>
                    <a:pt x="44" y="24"/>
                  </a:cubicBezTo>
                  <a:cubicBezTo>
                    <a:pt x="43" y="25"/>
                    <a:pt x="43" y="25"/>
                    <a:pt x="43" y="25"/>
                  </a:cubicBezTo>
                  <a:cubicBezTo>
                    <a:pt x="44" y="27"/>
                    <a:pt x="44" y="27"/>
                    <a:pt x="44" y="27"/>
                  </a:cubicBezTo>
                  <a:cubicBezTo>
                    <a:pt x="41" y="44"/>
                    <a:pt x="41" y="44"/>
                    <a:pt x="41" y="44"/>
                  </a:cubicBezTo>
                  <a:cubicBezTo>
                    <a:pt x="45" y="48"/>
                    <a:pt x="45" y="48"/>
                    <a:pt x="45" y="48"/>
                  </a:cubicBezTo>
                  <a:cubicBezTo>
                    <a:pt x="45" y="48"/>
                    <a:pt x="45" y="48"/>
                    <a:pt x="45" y="48"/>
                  </a:cubicBezTo>
                  <a:cubicBezTo>
                    <a:pt x="45" y="48"/>
                    <a:pt x="45" y="48"/>
                    <a:pt x="45" y="48"/>
                  </a:cubicBezTo>
                  <a:cubicBezTo>
                    <a:pt x="45" y="48"/>
                    <a:pt x="45" y="48"/>
                    <a:pt x="45" y="48"/>
                  </a:cubicBezTo>
                  <a:cubicBezTo>
                    <a:pt x="45" y="48"/>
                    <a:pt x="45" y="48"/>
                    <a:pt x="45" y="48"/>
                  </a:cubicBezTo>
                  <a:cubicBezTo>
                    <a:pt x="49" y="44"/>
                    <a:pt x="49" y="44"/>
                    <a:pt x="49" y="44"/>
                  </a:cubicBezTo>
                  <a:cubicBezTo>
                    <a:pt x="47" y="27"/>
                    <a:pt x="47" y="27"/>
                    <a:pt x="47" y="27"/>
                  </a:cubicBezTo>
                  <a:cubicBezTo>
                    <a:pt x="48" y="25"/>
                    <a:pt x="48" y="25"/>
                    <a:pt x="48" y="25"/>
                  </a:cubicBezTo>
                  <a:cubicBezTo>
                    <a:pt x="47" y="24"/>
                    <a:pt x="47" y="24"/>
                    <a:pt x="47" y="24"/>
                  </a:cubicBezTo>
                  <a:cubicBezTo>
                    <a:pt x="58" y="24"/>
                    <a:pt x="58" y="24"/>
                    <a:pt x="58" y="24"/>
                  </a:cubicBezTo>
                  <a:cubicBezTo>
                    <a:pt x="59" y="28"/>
                    <a:pt x="59" y="28"/>
                    <a:pt x="59" y="28"/>
                  </a:cubicBezTo>
                  <a:cubicBezTo>
                    <a:pt x="64" y="28"/>
                    <a:pt x="64" y="28"/>
                    <a:pt x="64" y="28"/>
                  </a:cubicBezTo>
                  <a:cubicBezTo>
                    <a:pt x="70" y="35"/>
                    <a:pt x="70" y="35"/>
                    <a:pt x="70" y="35"/>
                  </a:cubicBezTo>
                  <a:cubicBezTo>
                    <a:pt x="75" y="28"/>
                    <a:pt x="75" y="28"/>
                    <a:pt x="75" y="28"/>
                  </a:cubicBezTo>
                  <a:cubicBezTo>
                    <a:pt x="80" y="28"/>
                    <a:pt x="80" y="28"/>
                    <a:pt x="80" y="28"/>
                  </a:cubicBezTo>
                  <a:cubicBezTo>
                    <a:pt x="89" y="48"/>
                    <a:pt x="89" y="48"/>
                    <a:pt x="89" y="48"/>
                  </a:cubicBezTo>
                  <a:cubicBezTo>
                    <a:pt x="85" y="51"/>
                    <a:pt x="85" y="51"/>
                    <a:pt x="85" y="51"/>
                  </a:cubicBezTo>
                  <a:cubicBezTo>
                    <a:pt x="79" y="41"/>
                    <a:pt x="79" y="41"/>
                    <a:pt x="79" y="41"/>
                  </a:cubicBezTo>
                  <a:cubicBezTo>
                    <a:pt x="79" y="55"/>
                    <a:pt x="79" y="55"/>
                    <a:pt x="79" y="55"/>
                  </a:cubicBezTo>
                  <a:cubicBezTo>
                    <a:pt x="79" y="55"/>
                    <a:pt x="79" y="55"/>
                    <a:pt x="79" y="55"/>
                  </a:cubicBezTo>
                  <a:cubicBezTo>
                    <a:pt x="80" y="85"/>
                    <a:pt x="80" y="85"/>
                    <a:pt x="80" y="85"/>
                  </a:cubicBezTo>
                  <a:cubicBezTo>
                    <a:pt x="72" y="85"/>
                    <a:pt x="72" y="85"/>
                    <a:pt x="72" y="85"/>
                  </a:cubicBezTo>
                  <a:cubicBezTo>
                    <a:pt x="71" y="59"/>
                    <a:pt x="71" y="59"/>
                    <a:pt x="71" y="59"/>
                  </a:cubicBezTo>
                  <a:cubicBezTo>
                    <a:pt x="68" y="59"/>
                    <a:pt x="68" y="59"/>
                    <a:pt x="68" y="59"/>
                  </a:cubicBezTo>
                  <a:cubicBezTo>
                    <a:pt x="66" y="85"/>
                    <a:pt x="66" y="85"/>
                    <a:pt x="66" y="85"/>
                  </a:cubicBezTo>
                  <a:cubicBezTo>
                    <a:pt x="59" y="85"/>
                    <a:pt x="59" y="85"/>
                    <a:pt x="59" y="85"/>
                  </a:cubicBezTo>
                  <a:cubicBezTo>
                    <a:pt x="60" y="55"/>
                    <a:pt x="60" y="55"/>
                    <a:pt x="60" y="55"/>
                  </a:cubicBezTo>
                  <a:cubicBezTo>
                    <a:pt x="60" y="53"/>
                    <a:pt x="60" y="53"/>
                    <a:pt x="60" y="53"/>
                  </a:cubicBezTo>
                  <a:cubicBezTo>
                    <a:pt x="57" y="55"/>
                    <a:pt x="57" y="55"/>
                    <a:pt x="57" y="55"/>
                  </a:cubicBezTo>
                  <a:cubicBezTo>
                    <a:pt x="58" y="92"/>
                    <a:pt x="58" y="92"/>
                    <a:pt x="58" y="92"/>
                  </a:cubicBezTo>
                  <a:cubicBezTo>
                    <a:pt x="49" y="92"/>
                    <a:pt x="49" y="92"/>
                    <a:pt x="49" y="92"/>
                  </a:cubicBezTo>
                  <a:cubicBezTo>
                    <a:pt x="47" y="61"/>
                    <a:pt x="47" y="61"/>
                    <a:pt x="47" y="61"/>
                  </a:cubicBezTo>
                  <a:cubicBezTo>
                    <a:pt x="43" y="61"/>
                    <a:pt x="43" y="61"/>
                    <a:pt x="43" y="61"/>
                  </a:cubicBezTo>
                  <a:cubicBezTo>
                    <a:pt x="42" y="92"/>
                    <a:pt x="42" y="92"/>
                    <a:pt x="42" y="92"/>
                  </a:cubicBezTo>
                  <a:cubicBezTo>
                    <a:pt x="32" y="92"/>
                    <a:pt x="32" y="92"/>
                    <a:pt x="32" y="92"/>
                  </a:cubicBezTo>
                  <a:cubicBezTo>
                    <a:pt x="34" y="55"/>
                    <a:pt x="34" y="55"/>
                    <a:pt x="34" y="55"/>
                  </a:cubicBezTo>
                  <a:cubicBezTo>
                    <a:pt x="30" y="52"/>
                    <a:pt x="30" y="52"/>
                    <a:pt x="30" y="52"/>
                  </a:cubicBezTo>
                  <a:close/>
                  <a:moveTo>
                    <a:pt x="21" y="10"/>
                  </a:moveTo>
                  <a:cubicBezTo>
                    <a:pt x="16" y="10"/>
                    <a:pt x="13" y="14"/>
                    <a:pt x="13" y="18"/>
                  </a:cubicBezTo>
                  <a:cubicBezTo>
                    <a:pt x="13" y="23"/>
                    <a:pt x="16" y="27"/>
                    <a:pt x="21" y="27"/>
                  </a:cubicBezTo>
                  <a:cubicBezTo>
                    <a:pt x="25" y="27"/>
                    <a:pt x="29" y="23"/>
                    <a:pt x="29" y="18"/>
                  </a:cubicBezTo>
                  <a:cubicBezTo>
                    <a:pt x="29" y="14"/>
                    <a:pt x="25" y="10"/>
                    <a:pt x="21" y="10"/>
                  </a:cubicBezTo>
                  <a:close/>
                </a:path>
              </a:pathLst>
            </a:custGeom>
            <a:solidFill>
              <a:schemeClr val="accent6">
                <a:lumMod val="75000"/>
              </a:schemeClr>
            </a:solidFill>
            <a:ln>
              <a:noFill/>
            </a:ln>
          </p:spPr>
          <p:txBody>
            <a:bodyPr/>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grpSp>
        <p:nvGrpSpPr>
          <p:cNvPr id="112" name="组合 111"/>
          <p:cNvGrpSpPr/>
          <p:nvPr/>
        </p:nvGrpSpPr>
        <p:grpSpPr bwMode="auto">
          <a:xfrm>
            <a:off x="3542348" y="2073593"/>
            <a:ext cx="1799271" cy="393700"/>
            <a:chOff x="3376310" y="3265857"/>
            <a:chExt cx="1799172" cy="393302"/>
          </a:xfrm>
        </p:grpSpPr>
        <p:sp>
          <p:nvSpPr>
            <p:cNvPr id="113" name="文本框 112"/>
            <p:cNvSpPr txBox="1"/>
            <p:nvPr/>
          </p:nvSpPr>
          <p:spPr>
            <a:xfrm>
              <a:off x="3732525" y="3300747"/>
              <a:ext cx="1442957" cy="321620"/>
            </a:xfrm>
            <a:prstGeom prst="rect">
              <a:avLst/>
            </a:prstGeom>
            <a:noFill/>
          </p:spPr>
          <p:txBody>
            <a:bodyPr>
              <a:spAutoFit/>
            </a:bodyPr>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预约房源</a:t>
              </a:r>
              <a:endParaRPr lang="zh-CN" altLang="en-US" sz="1500" b="1" dirty="0">
                <a:solidFill>
                  <a:schemeClr val="accent6">
                    <a:lumMod val="75000"/>
                  </a:schemeClr>
                </a:solidFill>
                <a:latin typeface="微软雅黑" panose="020B0503020204020204" pitchFamily="34" charset="-122"/>
              </a:endParaRPr>
            </a:p>
          </p:txBody>
        </p:sp>
        <p:sp>
          <p:nvSpPr>
            <p:cNvPr id="114" name="Freeform 8"/>
            <p:cNvSpPr>
              <a:spLocks noChangeAspect="1" noEditPoints="1" noChangeArrowheads="1"/>
            </p:cNvSpPr>
            <p:nvPr/>
          </p:nvSpPr>
          <p:spPr bwMode="auto">
            <a:xfrm>
              <a:off x="3376310" y="3265857"/>
              <a:ext cx="395265" cy="393302"/>
            </a:xfrm>
            <a:custGeom>
              <a:avLst/>
              <a:gdLst>
                <a:gd name="T0" fmla="*/ 39 w 108"/>
                <a:gd name="T1" fmla="*/ 4 h 107"/>
                <a:gd name="T2" fmla="*/ 104 w 108"/>
                <a:gd name="T3" fmla="*/ 38 h 107"/>
                <a:gd name="T4" fmla="*/ 70 w 108"/>
                <a:gd name="T5" fmla="*/ 103 h 107"/>
                <a:gd name="T6" fmla="*/ 30 w 108"/>
                <a:gd name="T7" fmla="*/ 99 h 107"/>
                <a:gd name="T8" fmla="*/ 5 w 108"/>
                <a:gd name="T9" fmla="*/ 69 h 107"/>
                <a:gd name="T10" fmla="*/ 95 w 108"/>
                <a:gd name="T11" fmla="*/ 61 h 107"/>
                <a:gd name="T12" fmla="*/ 90 w 108"/>
                <a:gd name="T13" fmla="*/ 45 h 107"/>
                <a:gd name="T14" fmla="*/ 79 w 108"/>
                <a:gd name="T15" fmla="*/ 42 h 107"/>
                <a:gd name="T16" fmla="*/ 74 w 108"/>
                <a:gd name="T17" fmla="*/ 35 h 107"/>
                <a:gd name="T18" fmla="*/ 78 w 108"/>
                <a:gd name="T19" fmla="*/ 25 h 107"/>
                <a:gd name="T20" fmla="*/ 72 w 108"/>
                <a:gd name="T21" fmla="*/ 24 h 107"/>
                <a:gd name="T22" fmla="*/ 69 w 108"/>
                <a:gd name="T23" fmla="*/ 31 h 107"/>
                <a:gd name="T24" fmla="*/ 66 w 108"/>
                <a:gd name="T25" fmla="*/ 25 h 107"/>
                <a:gd name="T26" fmla="*/ 65 w 108"/>
                <a:gd name="T27" fmla="*/ 15 h 107"/>
                <a:gd name="T28" fmla="*/ 57 w 108"/>
                <a:gd name="T29" fmla="*/ 13 h 107"/>
                <a:gd name="T30" fmla="*/ 46 w 108"/>
                <a:gd name="T31" fmla="*/ 15 h 107"/>
                <a:gd name="T32" fmla="*/ 40 w 108"/>
                <a:gd name="T33" fmla="*/ 23 h 107"/>
                <a:gd name="T34" fmla="*/ 36 w 108"/>
                <a:gd name="T35" fmla="*/ 20 h 107"/>
                <a:gd name="T36" fmla="*/ 31 w 108"/>
                <a:gd name="T37" fmla="*/ 28 h 107"/>
                <a:gd name="T38" fmla="*/ 25 w 108"/>
                <a:gd name="T39" fmla="*/ 31 h 107"/>
                <a:gd name="T40" fmla="*/ 29 w 108"/>
                <a:gd name="T41" fmla="*/ 34 h 107"/>
                <a:gd name="T42" fmla="*/ 34 w 108"/>
                <a:gd name="T43" fmla="*/ 29 h 107"/>
                <a:gd name="T44" fmla="*/ 39 w 108"/>
                <a:gd name="T45" fmla="*/ 35 h 107"/>
                <a:gd name="T46" fmla="*/ 33 w 108"/>
                <a:gd name="T47" fmla="*/ 40 h 107"/>
                <a:gd name="T48" fmla="*/ 32 w 108"/>
                <a:gd name="T49" fmla="*/ 46 h 107"/>
                <a:gd name="T50" fmla="*/ 30 w 108"/>
                <a:gd name="T51" fmla="*/ 52 h 107"/>
                <a:gd name="T52" fmla="*/ 22 w 108"/>
                <a:gd name="T53" fmla="*/ 52 h 107"/>
                <a:gd name="T54" fmla="*/ 24 w 108"/>
                <a:gd name="T55" fmla="*/ 60 h 107"/>
                <a:gd name="T56" fmla="*/ 26 w 108"/>
                <a:gd name="T57" fmla="*/ 60 h 107"/>
                <a:gd name="T58" fmla="*/ 32 w 108"/>
                <a:gd name="T59" fmla="*/ 64 h 107"/>
                <a:gd name="T60" fmla="*/ 38 w 108"/>
                <a:gd name="T61" fmla="*/ 66 h 107"/>
                <a:gd name="T62" fmla="*/ 46 w 108"/>
                <a:gd name="T63" fmla="*/ 62 h 107"/>
                <a:gd name="T64" fmla="*/ 56 w 108"/>
                <a:gd name="T65" fmla="*/ 63 h 107"/>
                <a:gd name="T66" fmla="*/ 62 w 108"/>
                <a:gd name="T67" fmla="*/ 66 h 107"/>
                <a:gd name="T68" fmla="*/ 71 w 108"/>
                <a:gd name="T69" fmla="*/ 66 h 107"/>
                <a:gd name="T70" fmla="*/ 72 w 108"/>
                <a:gd name="T71" fmla="*/ 73 h 107"/>
                <a:gd name="T72" fmla="*/ 69 w 108"/>
                <a:gd name="T73" fmla="*/ 79 h 107"/>
                <a:gd name="T74" fmla="*/ 68 w 108"/>
                <a:gd name="T75" fmla="*/ 85 h 107"/>
                <a:gd name="T76" fmla="*/ 64 w 108"/>
                <a:gd name="T77" fmla="*/ 90 h 107"/>
                <a:gd name="T78" fmla="*/ 61 w 108"/>
                <a:gd name="T79" fmla="*/ 94 h 107"/>
                <a:gd name="T80" fmla="*/ 91 w 108"/>
                <a:gd name="T81" fmla="*/ 73 h 107"/>
                <a:gd name="T82" fmla="*/ 52 w 108"/>
                <a:gd name="T83" fmla="*/ 94 h 107"/>
                <a:gd name="T84" fmla="*/ 45 w 108"/>
                <a:gd name="T85" fmla="*/ 84 h 107"/>
                <a:gd name="T86" fmla="*/ 41 w 108"/>
                <a:gd name="T87" fmla="*/ 80 h 107"/>
                <a:gd name="T88" fmla="*/ 36 w 108"/>
                <a:gd name="T89" fmla="*/ 75 h 107"/>
                <a:gd name="T90" fmla="*/ 38 w 108"/>
                <a:gd name="T91" fmla="*/ 67 h 107"/>
                <a:gd name="T92" fmla="*/ 29 w 108"/>
                <a:gd name="T93" fmla="*/ 64 h 107"/>
                <a:gd name="T94" fmla="*/ 20 w 108"/>
                <a:gd name="T95" fmla="*/ 62 h 107"/>
                <a:gd name="T96" fmla="*/ 13 w 108"/>
                <a:gd name="T97" fmla="*/ 56 h 107"/>
                <a:gd name="T98" fmla="*/ 35 w 108"/>
                <a:gd name="T99" fmla="*/ 90 h 107"/>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w 108"/>
                <a:gd name="T151" fmla="*/ 0 h 107"/>
                <a:gd name="T152" fmla="*/ 108 w 108"/>
                <a:gd name="T153" fmla="*/ 107 h 107"/>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T150" t="T151" r="T152" b="T153"/>
              <a:pathLst>
                <a:path w="108" h="107">
                  <a:moveTo>
                    <a:pt x="39" y="4"/>
                  </a:moveTo>
                  <a:cubicBezTo>
                    <a:pt x="39" y="4"/>
                    <a:pt x="39" y="4"/>
                    <a:pt x="39" y="4"/>
                  </a:cubicBezTo>
                  <a:cubicBezTo>
                    <a:pt x="39" y="4"/>
                    <a:pt x="39" y="4"/>
                    <a:pt x="39" y="4"/>
                  </a:cubicBezTo>
                  <a:cubicBezTo>
                    <a:pt x="53" y="0"/>
                    <a:pt x="67" y="2"/>
                    <a:pt x="78" y="8"/>
                  </a:cubicBezTo>
                  <a:cubicBezTo>
                    <a:pt x="90" y="14"/>
                    <a:pt x="99" y="24"/>
                    <a:pt x="103" y="38"/>
                  </a:cubicBezTo>
                  <a:cubicBezTo>
                    <a:pt x="104" y="38"/>
                    <a:pt x="104" y="38"/>
                    <a:pt x="104" y="38"/>
                  </a:cubicBezTo>
                  <a:cubicBezTo>
                    <a:pt x="104" y="38"/>
                    <a:pt x="104" y="38"/>
                    <a:pt x="104" y="38"/>
                  </a:cubicBezTo>
                  <a:cubicBezTo>
                    <a:pt x="108" y="52"/>
                    <a:pt x="106" y="66"/>
                    <a:pt x="100" y="78"/>
                  </a:cubicBezTo>
                  <a:cubicBezTo>
                    <a:pt x="94" y="89"/>
                    <a:pt x="83" y="99"/>
                    <a:pt x="70" y="103"/>
                  </a:cubicBezTo>
                  <a:cubicBezTo>
                    <a:pt x="70" y="103"/>
                    <a:pt x="70" y="103"/>
                    <a:pt x="70" y="103"/>
                  </a:cubicBezTo>
                  <a:cubicBezTo>
                    <a:pt x="69" y="103"/>
                    <a:pt x="69" y="103"/>
                    <a:pt x="69" y="103"/>
                  </a:cubicBezTo>
                  <a:cubicBezTo>
                    <a:pt x="56" y="107"/>
                    <a:pt x="42" y="106"/>
                    <a:pt x="30" y="99"/>
                  </a:cubicBezTo>
                  <a:cubicBezTo>
                    <a:pt x="18" y="93"/>
                    <a:pt x="9" y="83"/>
                    <a:pt x="5" y="69"/>
                  </a:cubicBezTo>
                  <a:cubicBezTo>
                    <a:pt x="5" y="69"/>
                    <a:pt x="5" y="69"/>
                    <a:pt x="5" y="69"/>
                  </a:cubicBezTo>
                  <a:cubicBezTo>
                    <a:pt x="5" y="69"/>
                    <a:pt x="5" y="69"/>
                    <a:pt x="5" y="69"/>
                  </a:cubicBezTo>
                  <a:cubicBezTo>
                    <a:pt x="0" y="55"/>
                    <a:pt x="2" y="41"/>
                    <a:pt x="8" y="29"/>
                  </a:cubicBezTo>
                  <a:cubicBezTo>
                    <a:pt x="15" y="18"/>
                    <a:pt x="25" y="8"/>
                    <a:pt x="39" y="4"/>
                  </a:cubicBezTo>
                  <a:close/>
                  <a:moveTo>
                    <a:pt x="95" y="61"/>
                  </a:moveTo>
                  <a:cubicBezTo>
                    <a:pt x="92" y="54"/>
                    <a:pt x="92" y="54"/>
                    <a:pt x="92" y="54"/>
                  </a:cubicBezTo>
                  <a:cubicBezTo>
                    <a:pt x="91" y="48"/>
                    <a:pt x="91" y="48"/>
                    <a:pt x="91" y="48"/>
                  </a:cubicBezTo>
                  <a:cubicBezTo>
                    <a:pt x="90" y="45"/>
                    <a:pt x="90" y="45"/>
                    <a:pt x="90" y="45"/>
                  </a:cubicBezTo>
                  <a:cubicBezTo>
                    <a:pt x="84" y="47"/>
                    <a:pt x="84" y="47"/>
                    <a:pt x="84" y="47"/>
                  </a:cubicBezTo>
                  <a:cubicBezTo>
                    <a:pt x="81" y="46"/>
                    <a:pt x="81" y="46"/>
                    <a:pt x="81" y="46"/>
                  </a:cubicBezTo>
                  <a:cubicBezTo>
                    <a:pt x="81" y="46"/>
                    <a:pt x="79" y="43"/>
                    <a:pt x="79" y="42"/>
                  </a:cubicBezTo>
                  <a:cubicBezTo>
                    <a:pt x="79" y="41"/>
                    <a:pt x="77" y="40"/>
                    <a:pt x="77" y="40"/>
                  </a:cubicBezTo>
                  <a:cubicBezTo>
                    <a:pt x="75" y="38"/>
                    <a:pt x="75" y="38"/>
                    <a:pt x="75" y="38"/>
                  </a:cubicBezTo>
                  <a:cubicBezTo>
                    <a:pt x="74" y="35"/>
                    <a:pt x="74" y="35"/>
                    <a:pt x="74" y="35"/>
                  </a:cubicBezTo>
                  <a:cubicBezTo>
                    <a:pt x="75" y="27"/>
                    <a:pt x="75" y="27"/>
                    <a:pt x="75" y="27"/>
                  </a:cubicBezTo>
                  <a:cubicBezTo>
                    <a:pt x="76" y="26"/>
                    <a:pt x="76" y="26"/>
                    <a:pt x="76" y="26"/>
                  </a:cubicBezTo>
                  <a:cubicBezTo>
                    <a:pt x="76" y="26"/>
                    <a:pt x="78" y="25"/>
                    <a:pt x="78" y="25"/>
                  </a:cubicBezTo>
                  <a:cubicBezTo>
                    <a:pt x="79" y="25"/>
                    <a:pt x="79" y="23"/>
                    <a:pt x="79" y="23"/>
                  </a:cubicBezTo>
                  <a:cubicBezTo>
                    <a:pt x="79" y="23"/>
                    <a:pt x="77" y="23"/>
                    <a:pt x="76" y="23"/>
                  </a:cubicBezTo>
                  <a:cubicBezTo>
                    <a:pt x="75" y="23"/>
                    <a:pt x="73" y="24"/>
                    <a:pt x="72" y="24"/>
                  </a:cubicBezTo>
                  <a:cubicBezTo>
                    <a:pt x="71" y="25"/>
                    <a:pt x="73" y="27"/>
                    <a:pt x="73" y="27"/>
                  </a:cubicBezTo>
                  <a:cubicBezTo>
                    <a:pt x="72" y="31"/>
                    <a:pt x="72" y="31"/>
                    <a:pt x="72" y="31"/>
                  </a:cubicBezTo>
                  <a:cubicBezTo>
                    <a:pt x="69" y="31"/>
                    <a:pt x="69" y="31"/>
                    <a:pt x="69" y="31"/>
                  </a:cubicBezTo>
                  <a:cubicBezTo>
                    <a:pt x="69" y="29"/>
                    <a:pt x="69" y="29"/>
                    <a:pt x="69" y="29"/>
                  </a:cubicBezTo>
                  <a:cubicBezTo>
                    <a:pt x="66" y="28"/>
                    <a:pt x="66" y="28"/>
                    <a:pt x="66" y="28"/>
                  </a:cubicBezTo>
                  <a:cubicBezTo>
                    <a:pt x="66" y="25"/>
                    <a:pt x="66" y="25"/>
                    <a:pt x="66" y="25"/>
                  </a:cubicBezTo>
                  <a:cubicBezTo>
                    <a:pt x="67" y="21"/>
                    <a:pt x="67" y="21"/>
                    <a:pt x="67" y="21"/>
                  </a:cubicBezTo>
                  <a:cubicBezTo>
                    <a:pt x="64" y="18"/>
                    <a:pt x="64" y="18"/>
                    <a:pt x="64" y="18"/>
                  </a:cubicBezTo>
                  <a:cubicBezTo>
                    <a:pt x="65" y="15"/>
                    <a:pt x="65" y="15"/>
                    <a:pt x="65" y="15"/>
                  </a:cubicBezTo>
                  <a:cubicBezTo>
                    <a:pt x="58" y="17"/>
                    <a:pt x="58" y="17"/>
                    <a:pt x="58" y="17"/>
                  </a:cubicBezTo>
                  <a:cubicBezTo>
                    <a:pt x="56" y="16"/>
                    <a:pt x="56" y="16"/>
                    <a:pt x="56" y="16"/>
                  </a:cubicBezTo>
                  <a:cubicBezTo>
                    <a:pt x="57" y="13"/>
                    <a:pt x="57" y="13"/>
                    <a:pt x="57" y="13"/>
                  </a:cubicBezTo>
                  <a:cubicBezTo>
                    <a:pt x="58" y="12"/>
                    <a:pt x="58" y="12"/>
                    <a:pt x="58" y="12"/>
                  </a:cubicBezTo>
                  <a:cubicBezTo>
                    <a:pt x="54" y="12"/>
                    <a:pt x="49" y="12"/>
                    <a:pt x="44" y="14"/>
                  </a:cubicBezTo>
                  <a:cubicBezTo>
                    <a:pt x="46" y="15"/>
                    <a:pt x="46" y="15"/>
                    <a:pt x="46" y="15"/>
                  </a:cubicBezTo>
                  <a:cubicBezTo>
                    <a:pt x="46" y="15"/>
                    <a:pt x="46" y="21"/>
                    <a:pt x="45" y="21"/>
                  </a:cubicBezTo>
                  <a:cubicBezTo>
                    <a:pt x="45" y="22"/>
                    <a:pt x="43" y="22"/>
                    <a:pt x="43" y="22"/>
                  </a:cubicBezTo>
                  <a:cubicBezTo>
                    <a:pt x="40" y="23"/>
                    <a:pt x="40" y="23"/>
                    <a:pt x="40" y="23"/>
                  </a:cubicBezTo>
                  <a:cubicBezTo>
                    <a:pt x="39" y="18"/>
                    <a:pt x="39" y="18"/>
                    <a:pt x="39" y="18"/>
                  </a:cubicBezTo>
                  <a:cubicBezTo>
                    <a:pt x="38" y="18"/>
                    <a:pt x="38" y="18"/>
                    <a:pt x="38" y="18"/>
                  </a:cubicBezTo>
                  <a:cubicBezTo>
                    <a:pt x="36" y="20"/>
                    <a:pt x="36" y="20"/>
                    <a:pt x="36" y="20"/>
                  </a:cubicBezTo>
                  <a:cubicBezTo>
                    <a:pt x="34" y="26"/>
                    <a:pt x="34" y="26"/>
                    <a:pt x="34" y="26"/>
                  </a:cubicBezTo>
                  <a:cubicBezTo>
                    <a:pt x="34" y="28"/>
                    <a:pt x="34" y="28"/>
                    <a:pt x="34" y="28"/>
                  </a:cubicBezTo>
                  <a:cubicBezTo>
                    <a:pt x="31" y="28"/>
                    <a:pt x="31" y="28"/>
                    <a:pt x="31" y="28"/>
                  </a:cubicBezTo>
                  <a:cubicBezTo>
                    <a:pt x="28" y="28"/>
                    <a:pt x="28" y="28"/>
                    <a:pt x="28" y="28"/>
                  </a:cubicBezTo>
                  <a:cubicBezTo>
                    <a:pt x="26" y="30"/>
                    <a:pt x="26" y="30"/>
                    <a:pt x="26" y="30"/>
                  </a:cubicBezTo>
                  <a:cubicBezTo>
                    <a:pt x="25" y="31"/>
                    <a:pt x="25" y="31"/>
                    <a:pt x="25" y="31"/>
                  </a:cubicBezTo>
                  <a:cubicBezTo>
                    <a:pt x="26" y="34"/>
                    <a:pt x="26" y="34"/>
                    <a:pt x="26" y="34"/>
                  </a:cubicBezTo>
                  <a:cubicBezTo>
                    <a:pt x="28" y="36"/>
                    <a:pt x="28" y="36"/>
                    <a:pt x="28" y="36"/>
                  </a:cubicBezTo>
                  <a:cubicBezTo>
                    <a:pt x="29" y="34"/>
                    <a:pt x="29" y="34"/>
                    <a:pt x="29" y="34"/>
                  </a:cubicBezTo>
                  <a:cubicBezTo>
                    <a:pt x="29" y="31"/>
                    <a:pt x="29" y="31"/>
                    <a:pt x="29" y="31"/>
                  </a:cubicBezTo>
                  <a:cubicBezTo>
                    <a:pt x="31" y="30"/>
                    <a:pt x="31" y="30"/>
                    <a:pt x="31" y="30"/>
                  </a:cubicBezTo>
                  <a:cubicBezTo>
                    <a:pt x="34" y="29"/>
                    <a:pt x="34" y="29"/>
                    <a:pt x="34" y="29"/>
                  </a:cubicBezTo>
                  <a:cubicBezTo>
                    <a:pt x="36" y="31"/>
                    <a:pt x="36" y="31"/>
                    <a:pt x="36" y="31"/>
                  </a:cubicBezTo>
                  <a:cubicBezTo>
                    <a:pt x="39" y="32"/>
                    <a:pt x="39" y="32"/>
                    <a:pt x="39" y="32"/>
                  </a:cubicBezTo>
                  <a:cubicBezTo>
                    <a:pt x="39" y="32"/>
                    <a:pt x="40" y="35"/>
                    <a:pt x="39" y="35"/>
                  </a:cubicBezTo>
                  <a:cubicBezTo>
                    <a:pt x="35" y="36"/>
                    <a:pt x="35" y="36"/>
                    <a:pt x="35" y="36"/>
                  </a:cubicBezTo>
                  <a:cubicBezTo>
                    <a:pt x="35" y="36"/>
                    <a:pt x="38" y="39"/>
                    <a:pt x="36" y="39"/>
                  </a:cubicBezTo>
                  <a:cubicBezTo>
                    <a:pt x="33" y="40"/>
                    <a:pt x="33" y="40"/>
                    <a:pt x="33" y="40"/>
                  </a:cubicBezTo>
                  <a:cubicBezTo>
                    <a:pt x="31" y="44"/>
                    <a:pt x="31" y="44"/>
                    <a:pt x="31" y="44"/>
                  </a:cubicBezTo>
                  <a:cubicBezTo>
                    <a:pt x="33" y="43"/>
                    <a:pt x="33" y="43"/>
                    <a:pt x="33" y="43"/>
                  </a:cubicBezTo>
                  <a:cubicBezTo>
                    <a:pt x="32" y="46"/>
                    <a:pt x="32" y="46"/>
                    <a:pt x="32" y="46"/>
                  </a:cubicBezTo>
                  <a:cubicBezTo>
                    <a:pt x="31" y="48"/>
                    <a:pt x="31" y="48"/>
                    <a:pt x="31" y="48"/>
                  </a:cubicBezTo>
                  <a:cubicBezTo>
                    <a:pt x="31" y="48"/>
                    <a:pt x="31" y="51"/>
                    <a:pt x="32" y="52"/>
                  </a:cubicBezTo>
                  <a:cubicBezTo>
                    <a:pt x="32" y="52"/>
                    <a:pt x="31" y="52"/>
                    <a:pt x="30" y="52"/>
                  </a:cubicBezTo>
                  <a:cubicBezTo>
                    <a:pt x="29" y="53"/>
                    <a:pt x="28" y="49"/>
                    <a:pt x="28" y="49"/>
                  </a:cubicBezTo>
                  <a:cubicBezTo>
                    <a:pt x="26" y="51"/>
                    <a:pt x="26" y="51"/>
                    <a:pt x="26" y="51"/>
                  </a:cubicBezTo>
                  <a:cubicBezTo>
                    <a:pt x="22" y="52"/>
                    <a:pt x="22" y="52"/>
                    <a:pt x="22" y="52"/>
                  </a:cubicBezTo>
                  <a:cubicBezTo>
                    <a:pt x="21" y="56"/>
                    <a:pt x="21" y="56"/>
                    <a:pt x="21" y="56"/>
                  </a:cubicBezTo>
                  <a:cubicBezTo>
                    <a:pt x="22" y="59"/>
                    <a:pt x="22" y="59"/>
                    <a:pt x="22" y="59"/>
                  </a:cubicBezTo>
                  <a:cubicBezTo>
                    <a:pt x="24" y="60"/>
                    <a:pt x="24" y="60"/>
                    <a:pt x="24" y="60"/>
                  </a:cubicBezTo>
                  <a:cubicBezTo>
                    <a:pt x="24" y="57"/>
                    <a:pt x="24" y="57"/>
                    <a:pt x="24" y="57"/>
                  </a:cubicBezTo>
                  <a:cubicBezTo>
                    <a:pt x="26" y="57"/>
                    <a:pt x="26" y="57"/>
                    <a:pt x="26" y="57"/>
                  </a:cubicBezTo>
                  <a:cubicBezTo>
                    <a:pt x="26" y="60"/>
                    <a:pt x="26" y="60"/>
                    <a:pt x="26" y="60"/>
                  </a:cubicBezTo>
                  <a:cubicBezTo>
                    <a:pt x="30" y="60"/>
                    <a:pt x="30" y="60"/>
                    <a:pt x="30" y="60"/>
                  </a:cubicBezTo>
                  <a:cubicBezTo>
                    <a:pt x="31" y="62"/>
                    <a:pt x="31" y="62"/>
                    <a:pt x="31" y="62"/>
                  </a:cubicBezTo>
                  <a:cubicBezTo>
                    <a:pt x="32" y="64"/>
                    <a:pt x="32" y="64"/>
                    <a:pt x="32" y="64"/>
                  </a:cubicBezTo>
                  <a:cubicBezTo>
                    <a:pt x="34" y="66"/>
                    <a:pt x="34" y="66"/>
                    <a:pt x="34" y="66"/>
                  </a:cubicBezTo>
                  <a:cubicBezTo>
                    <a:pt x="38" y="67"/>
                    <a:pt x="38" y="67"/>
                    <a:pt x="38" y="67"/>
                  </a:cubicBezTo>
                  <a:cubicBezTo>
                    <a:pt x="38" y="67"/>
                    <a:pt x="38" y="66"/>
                    <a:pt x="38" y="66"/>
                  </a:cubicBezTo>
                  <a:cubicBezTo>
                    <a:pt x="39" y="65"/>
                    <a:pt x="38" y="65"/>
                    <a:pt x="40" y="64"/>
                  </a:cubicBezTo>
                  <a:cubicBezTo>
                    <a:pt x="41" y="63"/>
                    <a:pt x="44" y="62"/>
                    <a:pt x="44" y="62"/>
                  </a:cubicBezTo>
                  <a:cubicBezTo>
                    <a:pt x="45" y="62"/>
                    <a:pt x="45" y="62"/>
                    <a:pt x="46" y="62"/>
                  </a:cubicBezTo>
                  <a:cubicBezTo>
                    <a:pt x="47" y="62"/>
                    <a:pt x="48" y="62"/>
                    <a:pt x="48" y="62"/>
                  </a:cubicBezTo>
                  <a:cubicBezTo>
                    <a:pt x="49" y="62"/>
                    <a:pt x="50" y="61"/>
                    <a:pt x="51" y="62"/>
                  </a:cubicBezTo>
                  <a:cubicBezTo>
                    <a:pt x="52" y="62"/>
                    <a:pt x="55" y="62"/>
                    <a:pt x="56" y="63"/>
                  </a:cubicBezTo>
                  <a:cubicBezTo>
                    <a:pt x="56" y="63"/>
                    <a:pt x="57" y="63"/>
                    <a:pt x="57" y="63"/>
                  </a:cubicBezTo>
                  <a:cubicBezTo>
                    <a:pt x="58" y="64"/>
                    <a:pt x="58" y="64"/>
                    <a:pt x="59" y="65"/>
                  </a:cubicBezTo>
                  <a:cubicBezTo>
                    <a:pt x="61" y="65"/>
                    <a:pt x="61" y="66"/>
                    <a:pt x="62" y="66"/>
                  </a:cubicBezTo>
                  <a:cubicBezTo>
                    <a:pt x="64" y="66"/>
                    <a:pt x="65" y="66"/>
                    <a:pt x="66" y="66"/>
                  </a:cubicBezTo>
                  <a:cubicBezTo>
                    <a:pt x="67" y="66"/>
                    <a:pt x="68" y="66"/>
                    <a:pt x="69" y="66"/>
                  </a:cubicBezTo>
                  <a:cubicBezTo>
                    <a:pt x="69" y="66"/>
                    <a:pt x="71" y="66"/>
                    <a:pt x="71" y="66"/>
                  </a:cubicBezTo>
                  <a:cubicBezTo>
                    <a:pt x="72" y="68"/>
                    <a:pt x="72" y="68"/>
                    <a:pt x="72" y="68"/>
                  </a:cubicBezTo>
                  <a:cubicBezTo>
                    <a:pt x="72" y="68"/>
                    <a:pt x="71" y="70"/>
                    <a:pt x="71" y="71"/>
                  </a:cubicBezTo>
                  <a:cubicBezTo>
                    <a:pt x="72" y="72"/>
                    <a:pt x="72" y="72"/>
                    <a:pt x="72" y="73"/>
                  </a:cubicBezTo>
                  <a:cubicBezTo>
                    <a:pt x="72" y="74"/>
                    <a:pt x="73" y="75"/>
                    <a:pt x="72" y="76"/>
                  </a:cubicBezTo>
                  <a:cubicBezTo>
                    <a:pt x="71" y="76"/>
                    <a:pt x="71" y="77"/>
                    <a:pt x="70" y="77"/>
                  </a:cubicBezTo>
                  <a:cubicBezTo>
                    <a:pt x="70" y="78"/>
                    <a:pt x="70" y="77"/>
                    <a:pt x="69" y="79"/>
                  </a:cubicBezTo>
                  <a:cubicBezTo>
                    <a:pt x="69" y="80"/>
                    <a:pt x="68" y="81"/>
                    <a:pt x="68" y="81"/>
                  </a:cubicBezTo>
                  <a:cubicBezTo>
                    <a:pt x="68" y="81"/>
                    <a:pt x="68" y="81"/>
                    <a:pt x="68" y="82"/>
                  </a:cubicBezTo>
                  <a:cubicBezTo>
                    <a:pt x="68" y="84"/>
                    <a:pt x="69" y="84"/>
                    <a:pt x="68" y="85"/>
                  </a:cubicBezTo>
                  <a:cubicBezTo>
                    <a:pt x="67" y="86"/>
                    <a:pt x="68" y="87"/>
                    <a:pt x="67" y="88"/>
                  </a:cubicBezTo>
                  <a:cubicBezTo>
                    <a:pt x="66" y="88"/>
                    <a:pt x="64" y="89"/>
                    <a:pt x="64" y="89"/>
                  </a:cubicBezTo>
                  <a:cubicBezTo>
                    <a:pt x="64" y="89"/>
                    <a:pt x="64" y="89"/>
                    <a:pt x="64" y="90"/>
                  </a:cubicBezTo>
                  <a:cubicBezTo>
                    <a:pt x="64" y="91"/>
                    <a:pt x="65" y="91"/>
                    <a:pt x="63" y="92"/>
                  </a:cubicBezTo>
                  <a:cubicBezTo>
                    <a:pt x="62" y="93"/>
                    <a:pt x="60" y="93"/>
                    <a:pt x="60" y="93"/>
                  </a:cubicBezTo>
                  <a:cubicBezTo>
                    <a:pt x="60" y="93"/>
                    <a:pt x="61" y="94"/>
                    <a:pt x="61" y="94"/>
                  </a:cubicBezTo>
                  <a:cubicBezTo>
                    <a:pt x="63" y="94"/>
                    <a:pt x="64" y="94"/>
                    <a:pt x="66" y="93"/>
                  </a:cubicBezTo>
                  <a:cubicBezTo>
                    <a:pt x="66" y="93"/>
                    <a:pt x="66" y="93"/>
                    <a:pt x="66" y="93"/>
                  </a:cubicBezTo>
                  <a:cubicBezTo>
                    <a:pt x="77" y="90"/>
                    <a:pt x="86" y="82"/>
                    <a:pt x="91" y="73"/>
                  </a:cubicBezTo>
                  <a:cubicBezTo>
                    <a:pt x="93" y="69"/>
                    <a:pt x="94" y="65"/>
                    <a:pt x="95" y="61"/>
                  </a:cubicBezTo>
                  <a:close/>
                  <a:moveTo>
                    <a:pt x="53" y="95"/>
                  </a:moveTo>
                  <a:cubicBezTo>
                    <a:pt x="53" y="94"/>
                    <a:pt x="52" y="94"/>
                    <a:pt x="52" y="94"/>
                  </a:cubicBezTo>
                  <a:cubicBezTo>
                    <a:pt x="52" y="94"/>
                    <a:pt x="52" y="90"/>
                    <a:pt x="52" y="89"/>
                  </a:cubicBezTo>
                  <a:cubicBezTo>
                    <a:pt x="52" y="88"/>
                    <a:pt x="49" y="84"/>
                    <a:pt x="49" y="84"/>
                  </a:cubicBezTo>
                  <a:cubicBezTo>
                    <a:pt x="45" y="84"/>
                    <a:pt x="45" y="84"/>
                    <a:pt x="45" y="84"/>
                  </a:cubicBezTo>
                  <a:cubicBezTo>
                    <a:pt x="45" y="84"/>
                    <a:pt x="44" y="84"/>
                    <a:pt x="44" y="84"/>
                  </a:cubicBezTo>
                  <a:cubicBezTo>
                    <a:pt x="44" y="83"/>
                    <a:pt x="41" y="82"/>
                    <a:pt x="41" y="82"/>
                  </a:cubicBezTo>
                  <a:cubicBezTo>
                    <a:pt x="41" y="82"/>
                    <a:pt x="41" y="81"/>
                    <a:pt x="41" y="80"/>
                  </a:cubicBezTo>
                  <a:cubicBezTo>
                    <a:pt x="40" y="79"/>
                    <a:pt x="40" y="79"/>
                    <a:pt x="39" y="79"/>
                  </a:cubicBezTo>
                  <a:cubicBezTo>
                    <a:pt x="38" y="78"/>
                    <a:pt x="38" y="78"/>
                    <a:pt x="37" y="77"/>
                  </a:cubicBezTo>
                  <a:cubicBezTo>
                    <a:pt x="37" y="76"/>
                    <a:pt x="37" y="76"/>
                    <a:pt x="36" y="75"/>
                  </a:cubicBezTo>
                  <a:cubicBezTo>
                    <a:pt x="36" y="74"/>
                    <a:pt x="38" y="71"/>
                    <a:pt x="38" y="70"/>
                  </a:cubicBezTo>
                  <a:cubicBezTo>
                    <a:pt x="38" y="70"/>
                    <a:pt x="37" y="68"/>
                    <a:pt x="37" y="68"/>
                  </a:cubicBezTo>
                  <a:cubicBezTo>
                    <a:pt x="37" y="68"/>
                    <a:pt x="37" y="68"/>
                    <a:pt x="38" y="67"/>
                  </a:cubicBezTo>
                  <a:cubicBezTo>
                    <a:pt x="34" y="68"/>
                    <a:pt x="34" y="68"/>
                    <a:pt x="34" y="68"/>
                  </a:cubicBezTo>
                  <a:cubicBezTo>
                    <a:pt x="31" y="66"/>
                    <a:pt x="31" y="66"/>
                    <a:pt x="31" y="66"/>
                  </a:cubicBezTo>
                  <a:cubicBezTo>
                    <a:pt x="29" y="64"/>
                    <a:pt x="29" y="64"/>
                    <a:pt x="29" y="64"/>
                  </a:cubicBezTo>
                  <a:cubicBezTo>
                    <a:pt x="25" y="63"/>
                    <a:pt x="25" y="63"/>
                    <a:pt x="25" y="63"/>
                  </a:cubicBezTo>
                  <a:cubicBezTo>
                    <a:pt x="22" y="63"/>
                    <a:pt x="22" y="63"/>
                    <a:pt x="22" y="63"/>
                  </a:cubicBezTo>
                  <a:cubicBezTo>
                    <a:pt x="22" y="63"/>
                    <a:pt x="21" y="62"/>
                    <a:pt x="20" y="62"/>
                  </a:cubicBezTo>
                  <a:cubicBezTo>
                    <a:pt x="20" y="61"/>
                    <a:pt x="19" y="61"/>
                    <a:pt x="17" y="60"/>
                  </a:cubicBezTo>
                  <a:cubicBezTo>
                    <a:pt x="14" y="53"/>
                    <a:pt x="14" y="53"/>
                    <a:pt x="14" y="53"/>
                  </a:cubicBezTo>
                  <a:cubicBezTo>
                    <a:pt x="13" y="56"/>
                    <a:pt x="13" y="56"/>
                    <a:pt x="13" y="56"/>
                  </a:cubicBezTo>
                  <a:cubicBezTo>
                    <a:pt x="13" y="59"/>
                    <a:pt x="14" y="62"/>
                    <a:pt x="15" y="66"/>
                  </a:cubicBezTo>
                  <a:cubicBezTo>
                    <a:pt x="15" y="66"/>
                    <a:pt x="15" y="66"/>
                    <a:pt x="15" y="66"/>
                  </a:cubicBezTo>
                  <a:cubicBezTo>
                    <a:pt x="18" y="77"/>
                    <a:pt x="25" y="85"/>
                    <a:pt x="35" y="90"/>
                  </a:cubicBezTo>
                  <a:cubicBezTo>
                    <a:pt x="40" y="93"/>
                    <a:pt x="47" y="95"/>
                    <a:pt x="53" y="95"/>
                  </a:cubicBezTo>
                  <a:close/>
                </a:path>
              </a:pathLst>
            </a:custGeom>
            <a:solidFill>
              <a:schemeClr val="accent6">
                <a:lumMod val="75000"/>
              </a:schemeClr>
            </a:solidFill>
            <a:ln>
              <a:noFill/>
            </a:ln>
          </p:spPr>
          <p:txBody>
            <a:bodyPr/>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grpSp>
        <p:nvGrpSpPr>
          <p:cNvPr id="115" name="组合 114"/>
          <p:cNvGrpSpPr/>
          <p:nvPr/>
        </p:nvGrpSpPr>
        <p:grpSpPr bwMode="auto">
          <a:xfrm>
            <a:off x="6351270" y="1198246"/>
            <a:ext cx="1838960" cy="395288"/>
            <a:chOff x="6106777" y="1743925"/>
            <a:chExt cx="1839844" cy="395399"/>
          </a:xfrm>
        </p:grpSpPr>
        <p:sp>
          <p:nvSpPr>
            <p:cNvPr id="116" name="文本框 115"/>
            <p:cNvSpPr txBox="1"/>
            <p:nvPr/>
          </p:nvSpPr>
          <p:spPr>
            <a:xfrm>
              <a:off x="6502890" y="1815699"/>
              <a:ext cx="1443731" cy="322035"/>
            </a:xfrm>
            <a:prstGeom prst="rect">
              <a:avLst/>
            </a:prstGeom>
            <a:noFill/>
          </p:spPr>
          <p:txBody>
            <a:bodyPr>
              <a:spAutoFit/>
            </a:bodyPr>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登记客户信息</a:t>
              </a:r>
              <a:endParaRPr lang="zh-CN" altLang="en-US" sz="1500" b="1" dirty="0">
                <a:solidFill>
                  <a:schemeClr val="accent6">
                    <a:lumMod val="75000"/>
                  </a:schemeClr>
                </a:solidFill>
                <a:latin typeface="微软雅黑" panose="020B0503020204020204" pitchFamily="34" charset="-122"/>
              </a:endParaRPr>
            </a:p>
          </p:txBody>
        </p:sp>
        <p:sp>
          <p:nvSpPr>
            <p:cNvPr id="117" name="Freeform 36"/>
            <p:cNvSpPr>
              <a:spLocks noEditPoints="1" noChangeArrowheads="1"/>
            </p:cNvSpPr>
            <p:nvPr/>
          </p:nvSpPr>
          <p:spPr bwMode="auto">
            <a:xfrm>
              <a:off x="6106777" y="1743925"/>
              <a:ext cx="395478" cy="395399"/>
            </a:xfrm>
            <a:custGeom>
              <a:avLst/>
              <a:gdLst>
                <a:gd name="T0" fmla="*/ 49 w 97"/>
                <a:gd name="T1" fmla="*/ 0 h 97"/>
                <a:gd name="T2" fmla="*/ 83 w 97"/>
                <a:gd name="T3" fmla="*/ 14 h 97"/>
                <a:gd name="T4" fmla="*/ 97 w 97"/>
                <a:gd name="T5" fmla="*/ 49 h 97"/>
                <a:gd name="T6" fmla="*/ 83 w 97"/>
                <a:gd name="T7" fmla="*/ 83 h 97"/>
                <a:gd name="T8" fmla="*/ 49 w 97"/>
                <a:gd name="T9" fmla="*/ 97 h 97"/>
                <a:gd name="T10" fmla="*/ 14 w 97"/>
                <a:gd name="T11" fmla="*/ 83 h 97"/>
                <a:gd name="T12" fmla="*/ 0 w 97"/>
                <a:gd name="T13" fmla="*/ 49 h 97"/>
                <a:gd name="T14" fmla="*/ 14 w 97"/>
                <a:gd name="T15" fmla="*/ 14 h 97"/>
                <a:gd name="T16" fmla="*/ 49 w 97"/>
                <a:gd name="T17" fmla="*/ 0 h 97"/>
                <a:gd name="T18" fmla="*/ 55 w 97"/>
                <a:gd name="T19" fmla="*/ 47 h 97"/>
                <a:gd name="T20" fmla="*/ 54 w 97"/>
                <a:gd name="T21" fmla="*/ 45 h 97"/>
                <a:gd name="T22" fmla="*/ 68 w 97"/>
                <a:gd name="T23" fmla="*/ 24 h 97"/>
                <a:gd name="T24" fmla="*/ 65 w 97"/>
                <a:gd name="T25" fmla="*/ 21 h 97"/>
                <a:gd name="T26" fmla="*/ 50 w 97"/>
                <a:gd name="T27" fmla="*/ 43 h 97"/>
                <a:gd name="T28" fmla="*/ 45 w 97"/>
                <a:gd name="T29" fmla="*/ 43 h 97"/>
                <a:gd name="T30" fmla="*/ 42 w 97"/>
                <a:gd name="T31" fmla="*/ 52 h 97"/>
                <a:gd name="T32" fmla="*/ 51 w 97"/>
                <a:gd name="T33" fmla="*/ 56 h 97"/>
                <a:gd name="T34" fmla="*/ 52 w 97"/>
                <a:gd name="T35" fmla="*/ 55 h 97"/>
                <a:gd name="T36" fmla="*/ 69 w 97"/>
                <a:gd name="T37" fmla="*/ 61 h 97"/>
                <a:gd name="T38" fmla="*/ 71 w 97"/>
                <a:gd name="T39" fmla="*/ 56 h 97"/>
                <a:gd name="T40" fmla="*/ 55 w 97"/>
                <a:gd name="T41" fmla="*/ 50 h 97"/>
                <a:gd name="T42" fmla="*/ 55 w 97"/>
                <a:gd name="T43" fmla="*/ 47 h 97"/>
                <a:gd name="T44" fmla="*/ 74 w 97"/>
                <a:gd name="T45" fmla="*/ 24 h 97"/>
                <a:gd name="T46" fmla="*/ 49 w 97"/>
                <a:gd name="T47" fmla="*/ 13 h 97"/>
                <a:gd name="T48" fmla="*/ 23 w 97"/>
                <a:gd name="T49" fmla="*/ 24 h 97"/>
                <a:gd name="T50" fmla="*/ 13 w 97"/>
                <a:gd name="T51" fmla="*/ 49 h 97"/>
                <a:gd name="T52" fmla="*/ 23 w 97"/>
                <a:gd name="T53" fmla="*/ 74 h 97"/>
                <a:gd name="T54" fmla="*/ 49 w 97"/>
                <a:gd name="T55" fmla="*/ 84 h 97"/>
                <a:gd name="T56" fmla="*/ 74 w 97"/>
                <a:gd name="T57" fmla="*/ 74 h 97"/>
                <a:gd name="T58" fmla="*/ 84 w 97"/>
                <a:gd name="T59" fmla="*/ 49 h 97"/>
                <a:gd name="T60" fmla="*/ 74 w 97"/>
                <a:gd name="T61" fmla="*/ 24 h 97"/>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w 97"/>
                <a:gd name="T94" fmla="*/ 0 h 97"/>
                <a:gd name="T95" fmla="*/ 97 w 97"/>
                <a:gd name="T96" fmla="*/ 97 h 97"/>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T93" t="T94" r="T95" b="T96"/>
              <a:pathLst>
                <a:path w="97" h="97">
                  <a:moveTo>
                    <a:pt x="49" y="0"/>
                  </a:moveTo>
                  <a:cubicBezTo>
                    <a:pt x="62" y="0"/>
                    <a:pt x="74" y="5"/>
                    <a:pt x="83" y="14"/>
                  </a:cubicBezTo>
                  <a:cubicBezTo>
                    <a:pt x="92" y="23"/>
                    <a:pt x="97" y="35"/>
                    <a:pt x="97" y="49"/>
                  </a:cubicBezTo>
                  <a:cubicBezTo>
                    <a:pt x="97" y="62"/>
                    <a:pt x="92" y="74"/>
                    <a:pt x="83" y="83"/>
                  </a:cubicBezTo>
                  <a:cubicBezTo>
                    <a:pt x="74" y="92"/>
                    <a:pt x="62" y="97"/>
                    <a:pt x="49" y="97"/>
                  </a:cubicBezTo>
                  <a:cubicBezTo>
                    <a:pt x="35" y="97"/>
                    <a:pt x="23" y="92"/>
                    <a:pt x="14" y="83"/>
                  </a:cubicBezTo>
                  <a:cubicBezTo>
                    <a:pt x="5" y="74"/>
                    <a:pt x="0" y="62"/>
                    <a:pt x="0" y="49"/>
                  </a:cubicBezTo>
                  <a:cubicBezTo>
                    <a:pt x="0" y="35"/>
                    <a:pt x="5" y="23"/>
                    <a:pt x="14" y="14"/>
                  </a:cubicBezTo>
                  <a:cubicBezTo>
                    <a:pt x="23" y="5"/>
                    <a:pt x="35" y="0"/>
                    <a:pt x="49" y="0"/>
                  </a:cubicBezTo>
                  <a:close/>
                  <a:moveTo>
                    <a:pt x="55" y="47"/>
                  </a:moveTo>
                  <a:cubicBezTo>
                    <a:pt x="54" y="46"/>
                    <a:pt x="54" y="45"/>
                    <a:pt x="54" y="45"/>
                  </a:cubicBezTo>
                  <a:cubicBezTo>
                    <a:pt x="59" y="38"/>
                    <a:pt x="64" y="31"/>
                    <a:pt x="68" y="24"/>
                  </a:cubicBezTo>
                  <a:cubicBezTo>
                    <a:pt x="67" y="23"/>
                    <a:pt x="66" y="22"/>
                    <a:pt x="65" y="21"/>
                  </a:cubicBezTo>
                  <a:cubicBezTo>
                    <a:pt x="59" y="28"/>
                    <a:pt x="54" y="35"/>
                    <a:pt x="50" y="43"/>
                  </a:cubicBezTo>
                  <a:cubicBezTo>
                    <a:pt x="48" y="42"/>
                    <a:pt x="47" y="43"/>
                    <a:pt x="45" y="43"/>
                  </a:cubicBezTo>
                  <a:cubicBezTo>
                    <a:pt x="42" y="45"/>
                    <a:pt x="40" y="49"/>
                    <a:pt x="42" y="52"/>
                  </a:cubicBezTo>
                  <a:cubicBezTo>
                    <a:pt x="43" y="56"/>
                    <a:pt x="47" y="58"/>
                    <a:pt x="51" y="56"/>
                  </a:cubicBezTo>
                  <a:cubicBezTo>
                    <a:pt x="51" y="56"/>
                    <a:pt x="52" y="56"/>
                    <a:pt x="52" y="55"/>
                  </a:cubicBezTo>
                  <a:cubicBezTo>
                    <a:pt x="58" y="58"/>
                    <a:pt x="63" y="60"/>
                    <a:pt x="69" y="61"/>
                  </a:cubicBezTo>
                  <a:cubicBezTo>
                    <a:pt x="70" y="59"/>
                    <a:pt x="71" y="58"/>
                    <a:pt x="71" y="56"/>
                  </a:cubicBezTo>
                  <a:cubicBezTo>
                    <a:pt x="66" y="54"/>
                    <a:pt x="61" y="51"/>
                    <a:pt x="55" y="50"/>
                  </a:cubicBezTo>
                  <a:cubicBezTo>
                    <a:pt x="55" y="49"/>
                    <a:pt x="55" y="48"/>
                    <a:pt x="55" y="47"/>
                  </a:cubicBezTo>
                  <a:close/>
                  <a:moveTo>
                    <a:pt x="74" y="24"/>
                  </a:moveTo>
                  <a:cubicBezTo>
                    <a:pt x="67" y="17"/>
                    <a:pt x="58" y="13"/>
                    <a:pt x="49" y="13"/>
                  </a:cubicBezTo>
                  <a:cubicBezTo>
                    <a:pt x="39" y="13"/>
                    <a:pt x="30" y="17"/>
                    <a:pt x="23" y="24"/>
                  </a:cubicBezTo>
                  <a:cubicBezTo>
                    <a:pt x="17" y="30"/>
                    <a:pt x="13" y="39"/>
                    <a:pt x="13" y="49"/>
                  </a:cubicBezTo>
                  <a:cubicBezTo>
                    <a:pt x="13" y="58"/>
                    <a:pt x="17" y="67"/>
                    <a:pt x="23" y="74"/>
                  </a:cubicBezTo>
                  <a:cubicBezTo>
                    <a:pt x="30" y="80"/>
                    <a:pt x="39" y="84"/>
                    <a:pt x="49" y="84"/>
                  </a:cubicBezTo>
                  <a:cubicBezTo>
                    <a:pt x="58" y="84"/>
                    <a:pt x="67" y="80"/>
                    <a:pt x="74" y="74"/>
                  </a:cubicBezTo>
                  <a:cubicBezTo>
                    <a:pt x="80" y="67"/>
                    <a:pt x="84" y="58"/>
                    <a:pt x="84" y="49"/>
                  </a:cubicBezTo>
                  <a:cubicBezTo>
                    <a:pt x="84" y="39"/>
                    <a:pt x="80" y="30"/>
                    <a:pt x="74" y="24"/>
                  </a:cubicBezTo>
                  <a:close/>
                </a:path>
              </a:pathLst>
            </a:custGeom>
            <a:solidFill>
              <a:schemeClr val="accent6">
                <a:lumMod val="75000"/>
              </a:schemeClr>
            </a:solidFill>
            <a:ln>
              <a:noFill/>
            </a:ln>
          </p:spPr>
          <p:txBody>
            <a:bodyPr/>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grpSp>
        <p:nvGrpSpPr>
          <p:cNvPr id="118" name="组合 117"/>
          <p:cNvGrpSpPr/>
          <p:nvPr/>
        </p:nvGrpSpPr>
        <p:grpSpPr bwMode="auto">
          <a:xfrm>
            <a:off x="6351270" y="2073593"/>
            <a:ext cx="1757362" cy="433387"/>
            <a:chOff x="6203032" y="3285522"/>
            <a:chExt cx="1757714" cy="432949"/>
          </a:xfrm>
        </p:grpSpPr>
        <p:sp>
          <p:nvSpPr>
            <p:cNvPr id="119" name="文本框 118"/>
            <p:cNvSpPr txBox="1"/>
            <p:nvPr/>
          </p:nvSpPr>
          <p:spPr>
            <a:xfrm>
              <a:off x="6517420" y="3320412"/>
              <a:ext cx="1443326" cy="321620"/>
            </a:xfrm>
            <a:prstGeom prst="rect">
              <a:avLst/>
            </a:prstGeom>
            <a:noFill/>
          </p:spPr>
          <p:txBody>
            <a:bodyPr>
              <a:spAutoFit/>
            </a:bodyPr>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管理个人信息</a:t>
              </a:r>
              <a:endParaRPr lang="zh-CN" altLang="en-US" sz="1500" b="1" dirty="0">
                <a:solidFill>
                  <a:schemeClr val="accent6">
                    <a:lumMod val="75000"/>
                  </a:schemeClr>
                </a:solidFill>
                <a:latin typeface="微软雅黑" panose="020B0503020204020204" pitchFamily="34" charset="-122"/>
              </a:endParaRPr>
            </a:p>
          </p:txBody>
        </p:sp>
        <p:sp>
          <p:nvSpPr>
            <p:cNvPr id="120" name="Freeform 39"/>
            <p:cNvSpPr>
              <a:spLocks noEditPoints="1" noChangeArrowheads="1"/>
            </p:cNvSpPr>
            <p:nvPr/>
          </p:nvSpPr>
          <p:spPr bwMode="auto">
            <a:xfrm>
              <a:off x="6203032" y="3285522"/>
              <a:ext cx="314388" cy="432949"/>
            </a:xfrm>
            <a:custGeom>
              <a:avLst/>
              <a:gdLst>
                <a:gd name="T0" fmla="*/ 8 w 77"/>
                <a:gd name="T1" fmla="*/ 0 h 106"/>
                <a:gd name="T2" fmla="*/ 64 w 77"/>
                <a:gd name="T3" fmla="*/ 0 h 106"/>
                <a:gd name="T4" fmla="*/ 73 w 77"/>
                <a:gd name="T5" fmla="*/ 9 h 106"/>
                <a:gd name="T6" fmla="*/ 73 w 77"/>
                <a:gd name="T7" fmla="*/ 62 h 106"/>
                <a:gd name="T8" fmla="*/ 63 w 77"/>
                <a:gd name="T9" fmla="*/ 60 h 106"/>
                <a:gd name="T10" fmla="*/ 63 w 77"/>
                <a:gd name="T11" fmla="*/ 56 h 106"/>
                <a:gd name="T12" fmla="*/ 63 w 77"/>
                <a:gd name="T13" fmla="*/ 11 h 106"/>
                <a:gd name="T14" fmla="*/ 9 w 77"/>
                <a:gd name="T15" fmla="*/ 11 h 106"/>
                <a:gd name="T16" fmla="*/ 9 w 77"/>
                <a:gd name="T17" fmla="*/ 87 h 106"/>
                <a:gd name="T18" fmla="*/ 36 w 77"/>
                <a:gd name="T19" fmla="*/ 87 h 106"/>
                <a:gd name="T20" fmla="*/ 40 w 77"/>
                <a:gd name="T21" fmla="*/ 96 h 106"/>
                <a:gd name="T22" fmla="*/ 8 w 77"/>
                <a:gd name="T23" fmla="*/ 96 h 106"/>
                <a:gd name="T24" fmla="*/ 0 w 77"/>
                <a:gd name="T25" fmla="*/ 88 h 106"/>
                <a:gd name="T26" fmla="*/ 0 w 77"/>
                <a:gd name="T27" fmla="*/ 9 h 106"/>
                <a:gd name="T28" fmla="*/ 8 w 77"/>
                <a:gd name="T29" fmla="*/ 0 h 106"/>
                <a:gd name="T30" fmla="*/ 16 w 77"/>
                <a:gd name="T31" fmla="*/ 47 h 106"/>
                <a:gd name="T32" fmla="*/ 16 w 77"/>
                <a:gd name="T33" fmla="*/ 54 h 106"/>
                <a:gd name="T34" fmla="*/ 36 w 77"/>
                <a:gd name="T35" fmla="*/ 54 h 106"/>
                <a:gd name="T36" fmla="*/ 36 w 77"/>
                <a:gd name="T37" fmla="*/ 47 h 106"/>
                <a:gd name="T38" fmla="*/ 16 w 77"/>
                <a:gd name="T39" fmla="*/ 47 h 106"/>
                <a:gd name="T40" fmla="*/ 16 w 77"/>
                <a:gd name="T41" fmla="*/ 34 h 106"/>
                <a:gd name="T42" fmla="*/ 16 w 77"/>
                <a:gd name="T43" fmla="*/ 41 h 106"/>
                <a:gd name="T44" fmla="*/ 36 w 77"/>
                <a:gd name="T45" fmla="*/ 41 h 106"/>
                <a:gd name="T46" fmla="*/ 36 w 77"/>
                <a:gd name="T47" fmla="*/ 34 h 106"/>
                <a:gd name="T48" fmla="*/ 16 w 77"/>
                <a:gd name="T49" fmla="*/ 34 h 106"/>
                <a:gd name="T50" fmla="*/ 16 w 77"/>
                <a:gd name="T51" fmla="*/ 21 h 106"/>
                <a:gd name="T52" fmla="*/ 16 w 77"/>
                <a:gd name="T53" fmla="*/ 28 h 106"/>
                <a:gd name="T54" fmla="*/ 55 w 77"/>
                <a:gd name="T55" fmla="*/ 28 h 106"/>
                <a:gd name="T56" fmla="*/ 55 w 77"/>
                <a:gd name="T57" fmla="*/ 21 h 106"/>
                <a:gd name="T58" fmla="*/ 16 w 77"/>
                <a:gd name="T59" fmla="*/ 21 h 106"/>
                <a:gd name="T60" fmla="*/ 47 w 77"/>
                <a:gd name="T61" fmla="*/ 42 h 106"/>
                <a:gd name="T62" fmla="*/ 45 w 77"/>
                <a:gd name="T63" fmla="*/ 70 h 106"/>
                <a:gd name="T64" fmla="*/ 43 w 77"/>
                <a:gd name="T65" fmla="*/ 69 h 106"/>
                <a:gd name="T66" fmla="*/ 39 w 77"/>
                <a:gd name="T67" fmla="*/ 71 h 106"/>
                <a:gd name="T68" fmla="*/ 38 w 77"/>
                <a:gd name="T69" fmla="*/ 74 h 106"/>
                <a:gd name="T70" fmla="*/ 48 w 77"/>
                <a:gd name="T71" fmla="*/ 98 h 106"/>
                <a:gd name="T72" fmla="*/ 48 w 77"/>
                <a:gd name="T73" fmla="*/ 106 h 106"/>
                <a:gd name="T74" fmla="*/ 71 w 77"/>
                <a:gd name="T75" fmla="*/ 106 h 106"/>
                <a:gd name="T76" fmla="*/ 71 w 77"/>
                <a:gd name="T77" fmla="*/ 97 h 106"/>
                <a:gd name="T78" fmla="*/ 77 w 77"/>
                <a:gd name="T79" fmla="*/ 73 h 106"/>
                <a:gd name="T80" fmla="*/ 76 w 77"/>
                <a:gd name="T81" fmla="*/ 69 h 106"/>
                <a:gd name="T82" fmla="*/ 71 w 77"/>
                <a:gd name="T83" fmla="*/ 68 h 106"/>
                <a:gd name="T84" fmla="*/ 69 w 77"/>
                <a:gd name="T85" fmla="*/ 70 h 106"/>
                <a:gd name="T86" fmla="*/ 68 w 77"/>
                <a:gd name="T87" fmla="*/ 68 h 106"/>
                <a:gd name="T88" fmla="*/ 64 w 77"/>
                <a:gd name="T89" fmla="*/ 67 h 106"/>
                <a:gd name="T90" fmla="*/ 62 w 77"/>
                <a:gd name="T91" fmla="*/ 68 h 106"/>
                <a:gd name="T92" fmla="*/ 61 w 77"/>
                <a:gd name="T93" fmla="*/ 66 h 106"/>
                <a:gd name="T94" fmla="*/ 57 w 77"/>
                <a:gd name="T95" fmla="*/ 66 h 106"/>
                <a:gd name="T96" fmla="*/ 55 w 77"/>
                <a:gd name="T97" fmla="*/ 41 h 106"/>
                <a:gd name="T98" fmla="*/ 47 w 77"/>
                <a:gd name="T99" fmla="*/ 42 h 106"/>
                <a:gd name="T100" fmla="*/ 25 w 77"/>
                <a:gd name="T101" fmla="*/ 4 h 106"/>
                <a:gd name="T102" fmla="*/ 25 w 77"/>
                <a:gd name="T103" fmla="*/ 7 h 106"/>
                <a:gd name="T104" fmla="*/ 47 w 77"/>
                <a:gd name="T105" fmla="*/ 7 h 106"/>
                <a:gd name="T106" fmla="*/ 47 w 77"/>
                <a:gd name="T107" fmla="*/ 4 h 106"/>
                <a:gd name="T108" fmla="*/ 25 w 77"/>
                <a:gd name="T109" fmla="*/ 4 h 10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w 77"/>
                <a:gd name="T166" fmla="*/ 0 h 106"/>
                <a:gd name="T167" fmla="*/ 77 w 77"/>
                <a:gd name="T168" fmla="*/ 106 h 10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T165" t="T166" r="T167" b="T168"/>
              <a:pathLst>
                <a:path w="77" h="106">
                  <a:moveTo>
                    <a:pt x="8" y="0"/>
                  </a:moveTo>
                  <a:cubicBezTo>
                    <a:pt x="64" y="0"/>
                    <a:pt x="64" y="0"/>
                    <a:pt x="64" y="0"/>
                  </a:cubicBezTo>
                  <a:cubicBezTo>
                    <a:pt x="69" y="0"/>
                    <a:pt x="73" y="4"/>
                    <a:pt x="73" y="9"/>
                  </a:cubicBezTo>
                  <a:cubicBezTo>
                    <a:pt x="73" y="62"/>
                    <a:pt x="73" y="62"/>
                    <a:pt x="73" y="62"/>
                  </a:cubicBezTo>
                  <a:cubicBezTo>
                    <a:pt x="63" y="60"/>
                    <a:pt x="63" y="60"/>
                    <a:pt x="63" y="60"/>
                  </a:cubicBezTo>
                  <a:cubicBezTo>
                    <a:pt x="63" y="56"/>
                    <a:pt x="63" y="56"/>
                    <a:pt x="63" y="56"/>
                  </a:cubicBezTo>
                  <a:cubicBezTo>
                    <a:pt x="63" y="11"/>
                    <a:pt x="63" y="11"/>
                    <a:pt x="63" y="11"/>
                  </a:cubicBezTo>
                  <a:cubicBezTo>
                    <a:pt x="9" y="11"/>
                    <a:pt x="9" y="11"/>
                    <a:pt x="9" y="11"/>
                  </a:cubicBezTo>
                  <a:cubicBezTo>
                    <a:pt x="9" y="87"/>
                    <a:pt x="9" y="87"/>
                    <a:pt x="9" y="87"/>
                  </a:cubicBezTo>
                  <a:cubicBezTo>
                    <a:pt x="36" y="87"/>
                    <a:pt x="36" y="87"/>
                    <a:pt x="36" y="87"/>
                  </a:cubicBezTo>
                  <a:cubicBezTo>
                    <a:pt x="40" y="96"/>
                    <a:pt x="40" y="96"/>
                    <a:pt x="40" y="96"/>
                  </a:cubicBezTo>
                  <a:cubicBezTo>
                    <a:pt x="8" y="96"/>
                    <a:pt x="8" y="96"/>
                    <a:pt x="8" y="96"/>
                  </a:cubicBezTo>
                  <a:cubicBezTo>
                    <a:pt x="4" y="96"/>
                    <a:pt x="0" y="93"/>
                    <a:pt x="0" y="88"/>
                  </a:cubicBezTo>
                  <a:cubicBezTo>
                    <a:pt x="0" y="9"/>
                    <a:pt x="0" y="9"/>
                    <a:pt x="0" y="9"/>
                  </a:cubicBezTo>
                  <a:cubicBezTo>
                    <a:pt x="0" y="4"/>
                    <a:pt x="4" y="0"/>
                    <a:pt x="8" y="0"/>
                  </a:cubicBezTo>
                  <a:close/>
                  <a:moveTo>
                    <a:pt x="16" y="47"/>
                  </a:moveTo>
                  <a:cubicBezTo>
                    <a:pt x="16" y="54"/>
                    <a:pt x="16" y="54"/>
                    <a:pt x="16" y="54"/>
                  </a:cubicBezTo>
                  <a:cubicBezTo>
                    <a:pt x="36" y="54"/>
                    <a:pt x="36" y="54"/>
                    <a:pt x="36" y="54"/>
                  </a:cubicBezTo>
                  <a:cubicBezTo>
                    <a:pt x="36" y="47"/>
                    <a:pt x="36" y="47"/>
                    <a:pt x="36" y="47"/>
                  </a:cubicBezTo>
                  <a:cubicBezTo>
                    <a:pt x="16" y="47"/>
                    <a:pt x="16" y="47"/>
                    <a:pt x="16" y="47"/>
                  </a:cubicBezTo>
                  <a:close/>
                  <a:moveTo>
                    <a:pt x="16" y="34"/>
                  </a:moveTo>
                  <a:cubicBezTo>
                    <a:pt x="16" y="41"/>
                    <a:pt x="16" y="41"/>
                    <a:pt x="16" y="41"/>
                  </a:cubicBezTo>
                  <a:cubicBezTo>
                    <a:pt x="36" y="41"/>
                    <a:pt x="36" y="41"/>
                    <a:pt x="36" y="41"/>
                  </a:cubicBezTo>
                  <a:cubicBezTo>
                    <a:pt x="36" y="34"/>
                    <a:pt x="36" y="34"/>
                    <a:pt x="36" y="34"/>
                  </a:cubicBezTo>
                  <a:cubicBezTo>
                    <a:pt x="16" y="34"/>
                    <a:pt x="16" y="34"/>
                    <a:pt x="16" y="34"/>
                  </a:cubicBezTo>
                  <a:close/>
                  <a:moveTo>
                    <a:pt x="16" y="21"/>
                  </a:moveTo>
                  <a:cubicBezTo>
                    <a:pt x="16" y="28"/>
                    <a:pt x="16" y="28"/>
                    <a:pt x="16" y="28"/>
                  </a:cubicBezTo>
                  <a:cubicBezTo>
                    <a:pt x="55" y="28"/>
                    <a:pt x="55" y="28"/>
                    <a:pt x="55" y="28"/>
                  </a:cubicBezTo>
                  <a:cubicBezTo>
                    <a:pt x="55" y="21"/>
                    <a:pt x="55" y="21"/>
                    <a:pt x="55" y="21"/>
                  </a:cubicBezTo>
                  <a:cubicBezTo>
                    <a:pt x="16" y="21"/>
                    <a:pt x="16" y="21"/>
                    <a:pt x="16" y="21"/>
                  </a:cubicBezTo>
                  <a:close/>
                  <a:moveTo>
                    <a:pt x="47" y="42"/>
                  </a:moveTo>
                  <a:cubicBezTo>
                    <a:pt x="45" y="70"/>
                    <a:pt x="45" y="70"/>
                    <a:pt x="45" y="70"/>
                  </a:cubicBezTo>
                  <a:cubicBezTo>
                    <a:pt x="43" y="69"/>
                    <a:pt x="43" y="69"/>
                    <a:pt x="43" y="69"/>
                  </a:cubicBezTo>
                  <a:cubicBezTo>
                    <a:pt x="39" y="71"/>
                    <a:pt x="39" y="71"/>
                    <a:pt x="39" y="71"/>
                  </a:cubicBezTo>
                  <a:cubicBezTo>
                    <a:pt x="38" y="74"/>
                    <a:pt x="38" y="74"/>
                    <a:pt x="38" y="74"/>
                  </a:cubicBezTo>
                  <a:cubicBezTo>
                    <a:pt x="48" y="98"/>
                    <a:pt x="48" y="98"/>
                    <a:pt x="48" y="98"/>
                  </a:cubicBezTo>
                  <a:cubicBezTo>
                    <a:pt x="48" y="106"/>
                    <a:pt x="48" y="106"/>
                    <a:pt x="48" y="106"/>
                  </a:cubicBezTo>
                  <a:cubicBezTo>
                    <a:pt x="71" y="106"/>
                    <a:pt x="71" y="106"/>
                    <a:pt x="71" y="106"/>
                  </a:cubicBezTo>
                  <a:cubicBezTo>
                    <a:pt x="71" y="97"/>
                    <a:pt x="71" y="97"/>
                    <a:pt x="71" y="97"/>
                  </a:cubicBezTo>
                  <a:cubicBezTo>
                    <a:pt x="77" y="73"/>
                    <a:pt x="77" y="73"/>
                    <a:pt x="77" y="73"/>
                  </a:cubicBezTo>
                  <a:cubicBezTo>
                    <a:pt x="76" y="69"/>
                    <a:pt x="76" y="69"/>
                    <a:pt x="76" y="69"/>
                  </a:cubicBezTo>
                  <a:cubicBezTo>
                    <a:pt x="71" y="68"/>
                    <a:pt x="71" y="68"/>
                    <a:pt x="71" y="68"/>
                  </a:cubicBezTo>
                  <a:cubicBezTo>
                    <a:pt x="69" y="70"/>
                    <a:pt x="69" y="70"/>
                    <a:pt x="69" y="70"/>
                  </a:cubicBezTo>
                  <a:cubicBezTo>
                    <a:pt x="68" y="68"/>
                    <a:pt x="68" y="68"/>
                    <a:pt x="68" y="68"/>
                  </a:cubicBezTo>
                  <a:cubicBezTo>
                    <a:pt x="64" y="67"/>
                    <a:pt x="64" y="67"/>
                    <a:pt x="64" y="67"/>
                  </a:cubicBezTo>
                  <a:cubicBezTo>
                    <a:pt x="62" y="68"/>
                    <a:pt x="62" y="68"/>
                    <a:pt x="62" y="68"/>
                  </a:cubicBezTo>
                  <a:cubicBezTo>
                    <a:pt x="61" y="66"/>
                    <a:pt x="61" y="66"/>
                    <a:pt x="61" y="66"/>
                  </a:cubicBezTo>
                  <a:cubicBezTo>
                    <a:pt x="57" y="66"/>
                    <a:pt x="57" y="66"/>
                    <a:pt x="57" y="66"/>
                  </a:cubicBezTo>
                  <a:cubicBezTo>
                    <a:pt x="55" y="41"/>
                    <a:pt x="55" y="41"/>
                    <a:pt x="55" y="41"/>
                  </a:cubicBezTo>
                  <a:cubicBezTo>
                    <a:pt x="47" y="42"/>
                    <a:pt x="47" y="42"/>
                    <a:pt x="47" y="42"/>
                  </a:cubicBezTo>
                  <a:close/>
                  <a:moveTo>
                    <a:pt x="25" y="4"/>
                  </a:moveTo>
                  <a:cubicBezTo>
                    <a:pt x="25" y="7"/>
                    <a:pt x="25" y="7"/>
                    <a:pt x="25" y="7"/>
                  </a:cubicBezTo>
                  <a:cubicBezTo>
                    <a:pt x="47" y="7"/>
                    <a:pt x="47" y="7"/>
                    <a:pt x="47" y="7"/>
                  </a:cubicBezTo>
                  <a:cubicBezTo>
                    <a:pt x="47" y="4"/>
                    <a:pt x="47" y="4"/>
                    <a:pt x="47" y="4"/>
                  </a:cubicBezTo>
                  <a:lnTo>
                    <a:pt x="25" y="4"/>
                  </a:lnTo>
                  <a:close/>
                </a:path>
              </a:pathLst>
            </a:custGeom>
            <a:solidFill>
              <a:schemeClr val="accent6">
                <a:lumMod val="75000"/>
              </a:schemeClr>
            </a:solidFill>
            <a:ln>
              <a:noFill/>
            </a:ln>
          </p:spPr>
          <p:txBody>
            <a:bodyPr/>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grpSp>
        <p:nvGrpSpPr>
          <p:cNvPr id="121" name="组合 120"/>
          <p:cNvGrpSpPr/>
          <p:nvPr/>
        </p:nvGrpSpPr>
        <p:grpSpPr bwMode="auto">
          <a:xfrm>
            <a:off x="671195" y="2073592"/>
            <a:ext cx="1892618" cy="357187"/>
            <a:chOff x="462973" y="3324852"/>
            <a:chExt cx="1892709" cy="356826"/>
          </a:xfrm>
        </p:grpSpPr>
        <p:sp>
          <p:nvSpPr>
            <p:cNvPr id="122" name="文本框 121"/>
            <p:cNvSpPr txBox="1"/>
            <p:nvPr/>
          </p:nvSpPr>
          <p:spPr>
            <a:xfrm>
              <a:off x="912575" y="3359742"/>
              <a:ext cx="1443107" cy="321620"/>
            </a:xfrm>
            <a:prstGeom prst="rect">
              <a:avLst/>
            </a:prstGeom>
            <a:noFill/>
          </p:spPr>
          <p:txBody>
            <a:bodyPr>
              <a:spAutoFit/>
            </a:bodyPr>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房源发布管理</a:t>
              </a:r>
              <a:endParaRPr lang="zh-CN" altLang="en-US" sz="1500" b="1" dirty="0">
                <a:solidFill>
                  <a:schemeClr val="accent6">
                    <a:lumMod val="75000"/>
                  </a:schemeClr>
                </a:solidFill>
                <a:latin typeface="微软雅黑" panose="020B0503020204020204" pitchFamily="34" charset="-122"/>
              </a:endParaRPr>
            </a:p>
          </p:txBody>
        </p:sp>
        <p:sp>
          <p:nvSpPr>
            <p:cNvPr id="123" name="Freeform 94"/>
            <p:cNvSpPr>
              <a:spLocks noEditPoints="1" noChangeArrowheads="1"/>
            </p:cNvSpPr>
            <p:nvPr/>
          </p:nvSpPr>
          <p:spPr bwMode="auto">
            <a:xfrm>
              <a:off x="462973" y="3324852"/>
              <a:ext cx="449285" cy="356826"/>
            </a:xfrm>
            <a:custGeom>
              <a:avLst/>
              <a:gdLst>
                <a:gd name="T0" fmla="*/ 18 w 110"/>
                <a:gd name="T1" fmla="*/ 56 h 87"/>
                <a:gd name="T2" fmla="*/ 24 w 110"/>
                <a:gd name="T3" fmla="*/ 55 h 87"/>
                <a:gd name="T4" fmla="*/ 29 w 110"/>
                <a:gd name="T5" fmla="*/ 58 h 87"/>
                <a:gd name="T6" fmla="*/ 40 w 110"/>
                <a:gd name="T7" fmla="*/ 70 h 87"/>
                <a:gd name="T8" fmla="*/ 34 w 110"/>
                <a:gd name="T9" fmla="*/ 56 h 87"/>
                <a:gd name="T10" fmla="*/ 25 w 110"/>
                <a:gd name="T11" fmla="*/ 42 h 87"/>
                <a:gd name="T12" fmla="*/ 26 w 110"/>
                <a:gd name="T13" fmla="*/ 38 h 87"/>
                <a:gd name="T14" fmla="*/ 33 w 110"/>
                <a:gd name="T15" fmla="*/ 53 h 87"/>
                <a:gd name="T16" fmla="*/ 45 w 110"/>
                <a:gd name="T17" fmla="*/ 46 h 87"/>
                <a:gd name="T18" fmla="*/ 57 w 110"/>
                <a:gd name="T19" fmla="*/ 41 h 87"/>
                <a:gd name="T20" fmla="*/ 56 w 110"/>
                <a:gd name="T21" fmla="*/ 35 h 87"/>
                <a:gd name="T22" fmla="*/ 60 w 110"/>
                <a:gd name="T23" fmla="*/ 30 h 87"/>
                <a:gd name="T24" fmla="*/ 71 w 110"/>
                <a:gd name="T25" fmla="*/ 33 h 87"/>
                <a:gd name="T26" fmla="*/ 70 w 110"/>
                <a:gd name="T27" fmla="*/ 42 h 87"/>
                <a:gd name="T28" fmla="*/ 95 w 110"/>
                <a:gd name="T29" fmla="*/ 31 h 87"/>
                <a:gd name="T30" fmla="*/ 98 w 110"/>
                <a:gd name="T31" fmla="*/ 22 h 87"/>
                <a:gd name="T32" fmla="*/ 109 w 110"/>
                <a:gd name="T33" fmla="*/ 24 h 87"/>
                <a:gd name="T34" fmla="*/ 110 w 110"/>
                <a:gd name="T35" fmla="*/ 30 h 87"/>
                <a:gd name="T36" fmla="*/ 107 w 110"/>
                <a:gd name="T37" fmla="*/ 35 h 87"/>
                <a:gd name="T38" fmla="*/ 83 w 110"/>
                <a:gd name="T39" fmla="*/ 56 h 87"/>
                <a:gd name="T40" fmla="*/ 80 w 110"/>
                <a:gd name="T41" fmla="*/ 66 h 87"/>
                <a:gd name="T42" fmla="*/ 69 w 110"/>
                <a:gd name="T43" fmla="*/ 64 h 87"/>
                <a:gd name="T44" fmla="*/ 68 w 110"/>
                <a:gd name="T45" fmla="*/ 58 h 87"/>
                <a:gd name="T46" fmla="*/ 57 w 110"/>
                <a:gd name="T47" fmla="*/ 57 h 87"/>
                <a:gd name="T48" fmla="*/ 101 w 110"/>
                <a:gd name="T49" fmla="*/ 68 h 87"/>
                <a:gd name="T50" fmla="*/ 71 w 110"/>
                <a:gd name="T51" fmla="*/ 74 h 87"/>
                <a:gd name="T52" fmla="*/ 48 w 110"/>
                <a:gd name="T53" fmla="*/ 80 h 87"/>
                <a:gd name="T54" fmla="*/ 45 w 110"/>
                <a:gd name="T55" fmla="*/ 85 h 87"/>
                <a:gd name="T56" fmla="*/ 34 w 110"/>
                <a:gd name="T57" fmla="*/ 83 h 87"/>
                <a:gd name="T58" fmla="*/ 33 w 110"/>
                <a:gd name="T59" fmla="*/ 76 h 87"/>
                <a:gd name="T60" fmla="*/ 16 w 110"/>
                <a:gd name="T61" fmla="*/ 67 h 87"/>
                <a:gd name="T62" fmla="*/ 16 w 110"/>
                <a:gd name="T63" fmla="*/ 67 h 87"/>
                <a:gd name="T64" fmla="*/ 2 w 110"/>
                <a:gd name="T65" fmla="*/ 25 h 87"/>
                <a:gd name="T66" fmla="*/ 24 w 110"/>
                <a:gd name="T67" fmla="*/ 28 h 87"/>
                <a:gd name="T68" fmla="*/ 38 w 110"/>
                <a:gd name="T69" fmla="*/ 18 h 87"/>
                <a:gd name="T70" fmla="*/ 48 w 110"/>
                <a:gd name="T71" fmla="*/ 29 h 87"/>
                <a:gd name="T72" fmla="*/ 77 w 110"/>
                <a:gd name="T73" fmla="*/ 30 h 87"/>
                <a:gd name="T74" fmla="*/ 98 w 110"/>
                <a:gd name="T75" fmla="*/ 0 h 87"/>
                <a:gd name="T76" fmla="*/ 62 w 110"/>
                <a:gd name="T77" fmla="*/ 18 h 87"/>
                <a:gd name="T78" fmla="*/ 40 w 110"/>
                <a:gd name="T79" fmla="*/ 14 h 87"/>
                <a:gd name="T80" fmla="*/ 26 w 110"/>
                <a:gd name="T81" fmla="*/ 24 h 87"/>
                <a:gd name="T82" fmla="*/ 21 w 110"/>
                <a:gd name="T83" fmla="*/ 20 h 87"/>
                <a:gd name="T84" fmla="*/ 103 w 110"/>
                <a:gd name="T85" fmla="*/ 24 h 87"/>
                <a:gd name="T86" fmla="*/ 98 w 110"/>
                <a:gd name="T87" fmla="*/ 28 h 87"/>
                <a:gd name="T88" fmla="*/ 101 w 110"/>
                <a:gd name="T89" fmla="*/ 33 h 87"/>
                <a:gd name="T90" fmla="*/ 107 w 110"/>
                <a:gd name="T91" fmla="*/ 29 h 87"/>
                <a:gd name="T92" fmla="*/ 80 w 110"/>
                <a:gd name="T93" fmla="*/ 57 h 87"/>
                <a:gd name="T94" fmla="*/ 73 w 110"/>
                <a:gd name="T95" fmla="*/ 55 h 87"/>
                <a:gd name="T96" fmla="*/ 72 w 110"/>
                <a:gd name="T97" fmla="*/ 62 h 87"/>
                <a:gd name="T98" fmla="*/ 78 w 110"/>
                <a:gd name="T99" fmla="*/ 63 h 87"/>
                <a:gd name="T100" fmla="*/ 80 w 110"/>
                <a:gd name="T101" fmla="*/ 57 h 87"/>
                <a:gd name="T102" fmla="*/ 61 w 110"/>
                <a:gd name="T103" fmla="*/ 33 h 87"/>
                <a:gd name="T104" fmla="*/ 60 w 110"/>
                <a:gd name="T105" fmla="*/ 40 h 87"/>
                <a:gd name="T106" fmla="*/ 67 w 110"/>
                <a:gd name="T107" fmla="*/ 41 h 87"/>
                <a:gd name="T108" fmla="*/ 68 w 110"/>
                <a:gd name="T109" fmla="*/ 34 h 87"/>
                <a:gd name="T110" fmla="*/ 41 w 110"/>
                <a:gd name="T111" fmla="*/ 74 h 87"/>
                <a:gd name="T112" fmla="*/ 36 w 110"/>
                <a:gd name="T113" fmla="*/ 77 h 87"/>
                <a:gd name="T114" fmla="*/ 39 w 110"/>
                <a:gd name="T115" fmla="*/ 83 h 87"/>
                <a:gd name="T116" fmla="*/ 45 w 110"/>
                <a:gd name="T117" fmla="*/ 79 h 87"/>
                <a:gd name="T118" fmla="*/ 27 w 110"/>
                <a:gd name="T119" fmla="*/ 60 h 87"/>
                <a:gd name="T120" fmla="*/ 20 w 110"/>
                <a:gd name="T121" fmla="*/ 59 h 87"/>
                <a:gd name="T122" fmla="*/ 19 w 110"/>
                <a:gd name="T123" fmla="*/ 65 h 87"/>
                <a:gd name="T124" fmla="*/ 25 w 110"/>
                <a:gd name="T125" fmla="*/ 66 h 87"/>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 name="T189" fmla="*/ 0 w 110"/>
                <a:gd name="T190" fmla="*/ 0 h 87"/>
                <a:gd name="T191" fmla="*/ 110 w 110"/>
                <a:gd name="T192" fmla="*/ 87 h 87"/>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T189" t="T190" r="T191" b="T192"/>
              <a:pathLst>
                <a:path w="110" h="87">
                  <a:moveTo>
                    <a:pt x="0" y="61"/>
                  </a:moveTo>
                  <a:cubicBezTo>
                    <a:pt x="16" y="59"/>
                    <a:pt x="16" y="59"/>
                    <a:pt x="16" y="59"/>
                  </a:cubicBezTo>
                  <a:cubicBezTo>
                    <a:pt x="16" y="58"/>
                    <a:pt x="17" y="57"/>
                    <a:pt x="18" y="56"/>
                  </a:cubicBezTo>
                  <a:cubicBezTo>
                    <a:pt x="18" y="56"/>
                    <a:pt x="18" y="56"/>
                    <a:pt x="18" y="56"/>
                  </a:cubicBezTo>
                  <a:cubicBezTo>
                    <a:pt x="18" y="56"/>
                    <a:pt x="18" y="56"/>
                    <a:pt x="18" y="56"/>
                  </a:cubicBezTo>
                  <a:cubicBezTo>
                    <a:pt x="20" y="55"/>
                    <a:pt x="22" y="54"/>
                    <a:pt x="24" y="55"/>
                  </a:cubicBezTo>
                  <a:cubicBezTo>
                    <a:pt x="27" y="55"/>
                    <a:pt x="28" y="56"/>
                    <a:pt x="29" y="58"/>
                  </a:cubicBezTo>
                  <a:cubicBezTo>
                    <a:pt x="29" y="58"/>
                    <a:pt x="29" y="58"/>
                    <a:pt x="29" y="58"/>
                  </a:cubicBezTo>
                  <a:cubicBezTo>
                    <a:pt x="29" y="58"/>
                    <a:pt x="29" y="58"/>
                    <a:pt x="29" y="58"/>
                  </a:cubicBezTo>
                  <a:cubicBezTo>
                    <a:pt x="31" y="60"/>
                    <a:pt x="31" y="62"/>
                    <a:pt x="31" y="64"/>
                  </a:cubicBezTo>
                  <a:cubicBezTo>
                    <a:pt x="38" y="71"/>
                    <a:pt x="38" y="71"/>
                    <a:pt x="38" y="71"/>
                  </a:cubicBezTo>
                  <a:cubicBezTo>
                    <a:pt x="39" y="71"/>
                    <a:pt x="40" y="70"/>
                    <a:pt x="40" y="70"/>
                  </a:cubicBezTo>
                  <a:cubicBezTo>
                    <a:pt x="50" y="55"/>
                    <a:pt x="50" y="55"/>
                    <a:pt x="50" y="55"/>
                  </a:cubicBezTo>
                  <a:cubicBezTo>
                    <a:pt x="44" y="49"/>
                    <a:pt x="44" y="49"/>
                    <a:pt x="44" y="49"/>
                  </a:cubicBezTo>
                  <a:cubicBezTo>
                    <a:pt x="34" y="56"/>
                    <a:pt x="34" y="56"/>
                    <a:pt x="34" y="56"/>
                  </a:cubicBezTo>
                  <a:cubicBezTo>
                    <a:pt x="32" y="57"/>
                    <a:pt x="32" y="57"/>
                    <a:pt x="32" y="57"/>
                  </a:cubicBezTo>
                  <a:cubicBezTo>
                    <a:pt x="31" y="56"/>
                    <a:pt x="31" y="56"/>
                    <a:pt x="31" y="56"/>
                  </a:cubicBezTo>
                  <a:cubicBezTo>
                    <a:pt x="25" y="42"/>
                    <a:pt x="25" y="42"/>
                    <a:pt x="25" y="42"/>
                  </a:cubicBezTo>
                  <a:cubicBezTo>
                    <a:pt x="5" y="43"/>
                    <a:pt x="5" y="43"/>
                    <a:pt x="5" y="43"/>
                  </a:cubicBezTo>
                  <a:cubicBezTo>
                    <a:pt x="4" y="39"/>
                    <a:pt x="4" y="39"/>
                    <a:pt x="4" y="39"/>
                  </a:cubicBezTo>
                  <a:cubicBezTo>
                    <a:pt x="26" y="38"/>
                    <a:pt x="26" y="38"/>
                    <a:pt x="26" y="38"/>
                  </a:cubicBezTo>
                  <a:cubicBezTo>
                    <a:pt x="27" y="38"/>
                    <a:pt x="27" y="38"/>
                    <a:pt x="27" y="38"/>
                  </a:cubicBezTo>
                  <a:cubicBezTo>
                    <a:pt x="28" y="39"/>
                    <a:pt x="28" y="39"/>
                    <a:pt x="28" y="39"/>
                  </a:cubicBezTo>
                  <a:cubicBezTo>
                    <a:pt x="33" y="53"/>
                    <a:pt x="33" y="53"/>
                    <a:pt x="33" y="53"/>
                  </a:cubicBezTo>
                  <a:cubicBezTo>
                    <a:pt x="43" y="46"/>
                    <a:pt x="43" y="46"/>
                    <a:pt x="43" y="46"/>
                  </a:cubicBezTo>
                  <a:cubicBezTo>
                    <a:pt x="44" y="45"/>
                    <a:pt x="44" y="45"/>
                    <a:pt x="44" y="45"/>
                  </a:cubicBezTo>
                  <a:cubicBezTo>
                    <a:pt x="45" y="46"/>
                    <a:pt x="45" y="46"/>
                    <a:pt x="45" y="46"/>
                  </a:cubicBezTo>
                  <a:cubicBezTo>
                    <a:pt x="52" y="52"/>
                    <a:pt x="52" y="52"/>
                    <a:pt x="52" y="52"/>
                  </a:cubicBezTo>
                  <a:cubicBezTo>
                    <a:pt x="58" y="42"/>
                    <a:pt x="58" y="42"/>
                    <a:pt x="58" y="42"/>
                  </a:cubicBezTo>
                  <a:cubicBezTo>
                    <a:pt x="57" y="42"/>
                    <a:pt x="57" y="41"/>
                    <a:pt x="57" y="41"/>
                  </a:cubicBezTo>
                  <a:cubicBezTo>
                    <a:pt x="57" y="41"/>
                    <a:pt x="57" y="41"/>
                    <a:pt x="57" y="41"/>
                  </a:cubicBezTo>
                  <a:cubicBezTo>
                    <a:pt x="57" y="41"/>
                    <a:pt x="57" y="41"/>
                    <a:pt x="57" y="41"/>
                  </a:cubicBezTo>
                  <a:cubicBezTo>
                    <a:pt x="56" y="40"/>
                    <a:pt x="56" y="38"/>
                    <a:pt x="56" y="35"/>
                  </a:cubicBezTo>
                  <a:cubicBezTo>
                    <a:pt x="57" y="33"/>
                    <a:pt x="58" y="31"/>
                    <a:pt x="60" y="30"/>
                  </a:cubicBezTo>
                  <a:cubicBezTo>
                    <a:pt x="60" y="30"/>
                    <a:pt x="60" y="30"/>
                    <a:pt x="60" y="30"/>
                  </a:cubicBezTo>
                  <a:cubicBezTo>
                    <a:pt x="60" y="30"/>
                    <a:pt x="60" y="30"/>
                    <a:pt x="60" y="30"/>
                  </a:cubicBezTo>
                  <a:cubicBezTo>
                    <a:pt x="61" y="29"/>
                    <a:pt x="63" y="29"/>
                    <a:pt x="65" y="29"/>
                  </a:cubicBezTo>
                  <a:cubicBezTo>
                    <a:pt x="68" y="30"/>
                    <a:pt x="69" y="31"/>
                    <a:pt x="71" y="33"/>
                  </a:cubicBezTo>
                  <a:cubicBezTo>
                    <a:pt x="71" y="33"/>
                    <a:pt x="71" y="33"/>
                    <a:pt x="71" y="33"/>
                  </a:cubicBezTo>
                  <a:cubicBezTo>
                    <a:pt x="71" y="33"/>
                    <a:pt x="71" y="33"/>
                    <a:pt x="71" y="33"/>
                  </a:cubicBezTo>
                  <a:cubicBezTo>
                    <a:pt x="72" y="34"/>
                    <a:pt x="72" y="36"/>
                    <a:pt x="72" y="39"/>
                  </a:cubicBezTo>
                  <a:cubicBezTo>
                    <a:pt x="71" y="40"/>
                    <a:pt x="71" y="41"/>
                    <a:pt x="70" y="42"/>
                  </a:cubicBezTo>
                  <a:cubicBezTo>
                    <a:pt x="75" y="51"/>
                    <a:pt x="75" y="51"/>
                    <a:pt x="75" y="51"/>
                  </a:cubicBezTo>
                  <a:cubicBezTo>
                    <a:pt x="76" y="51"/>
                    <a:pt x="76" y="51"/>
                    <a:pt x="77" y="51"/>
                  </a:cubicBezTo>
                  <a:cubicBezTo>
                    <a:pt x="95" y="31"/>
                    <a:pt x="95" y="31"/>
                    <a:pt x="95" y="31"/>
                  </a:cubicBezTo>
                  <a:cubicBezTo>
                    <a:pt x="94" y="30"/>
                    <a:pt x="94" y="28"/>
                    <a:pt x="94" y="27"/>
                  </a:cubicBezTo>
                  <a:cubicBezTo>
                    <a:pt x="95" y="25"/>
                    <a:pt x="96" y="23"/>
                    <a:pt x="98" y="22"/>
                  </a:cubicBezTo>
                  <a:cubicBezTo>
                    <a:pt x="98" y="22"/>
                    <a:pt x="98" y="22"/>
                    <a:pt x="98" y="22"/>
                  </a:cubicBezTo>
                  <a:cubicBezTo>
                    <a:pt x="98" y="22"/>
                    <a:pt x="98" y="22"/>
                    <a:pt x="98" y="22"/>
                  </a:cubicBezTo>
                  <a:cubicBezTo>
                    <a:pt x="100" y="21"/>
                    <a:pt x="102" y="20"/>
                    <a:pt x="104" y="21"/>
                  </a:cubicBezTo>
                  <a:cubicBezTo>
                    <a:pt x="106" y="21"/>
                    <a:pt x="108" y="22"/>
                    <a:pt x="109" y="24"/>
                  </a:cubicBezTo>
                  <a:cubicBezTo>
                    <a:pt x="109" y="24"/>
                    <a:pt x="109" y="24"/>
                    <a:pt x="109" y="24"/>
                  </a:cubicBezTo>
                  <a:cubicBezTo>
                    <a:pt x="109" y="24"/>
                    <a:pt x="109" y="24"/>
                    <a:pt x="109" y="24"/>
                  </a:cubicBezTo>
                  <a:cubicBezTo>
                    <a:pt x="110" y="26"/>
                    <a:pt x="110" y="28"/>
                    <a:pt x="110" y="30"/>
                  </a:cubicBezTo>
                  <a:cubicBezTo>
                    <a:pt x="110" y="32"/>
                    <a:pt x="108" y="34"/>
                    <a:pt x="107" y="35"/>
                  </a:cubicBezTo>
                  <a:cubicBezTo>
                    <a:pt x="107" y="35"/>
                    <a:pt x="107" y="35"/>
                    <a:pt x="107" y="35"/>
                  </a:cubicBezTo>
                  <a:cubicBezTo>
                    <a:pt x="107" y="35"/>
                    <a:pt x="107" y="35"/>
                    <a:pt x="107" y="35"/>
                  </a:cubicBezTo>
                  <a:cubicBezTo>
                    <a:pt x="105" y="36"/>
                    <a:pt x="103" y="37"/>
                    <a:pt x="101" y="36"/>
                  </a:cubicBezTo>
                  <a:cubicBezTo>
                    <a:pt x="101" y="36"/>
                    <a:pt x="100" y="36"/>
                    <a:pt x="100" y="36"/>
                  </a:cubicBezTo>
                  <a:cubicBezTo>
                    <a:pt x="83" y="56"/>
                    <a:pt x="83" y="56"/>
                    <a:pt x="83" y="56"/>
                  </a:cubicBezTo>
                  <a:cubicBezTo>
                    <a:pt x="83" y="57"/>
                    <a:pt x="84" y="59"/>
                    <a:pt x="83" y="61"/>
                  </a:cubicBezTo>
                  <a:cubicBezTo>
                    <a:pt x="83" y="63"/>
                    <a:pt x="82" y="65"/>
                    <a:pt x="80" y="66"/>
                  </a:cubicBezTo>
                  <a:cubicBezTo>
                    <a:pt x="80" y="66"/>
                    <a:pt x="80" y="66"/>
                    <a:pt x="80" y="66"/>
                  </a:cubicBezTo>
                  <a:cubicBezTo>
                    <a:pt x="80" y="66"/>
                    <a:pt x="80" y="66"/>
                    <a:pt x="80" y="66"/>
                  </a:cubicBezTo>
                  <a:cubicBezTo>
                    <a:pt x="78" y="67"/>
                    <a:pt x="76" y="67"/>
                    <a:pt x="74" y="67"/>
                  </a:cubicBezTo>
                  <a:cubicBezTo>
                    <a:pt x="72" y="67"/>
                    <a:pt x="70" y="65"/>
                    <a:pt x="69" y="64"/>
                  </a:cubicBezTo>
                  <a:cubicBezTo>
                    <a:pt x="69" y="64"/>
                    <a:pt x="69" y="64"/>
                    <a:pt x="69" y="64"/>
                  </a:cubicBezTo>
                  <a:cubicBezTo>
                    <a:pt x="69" y="64"/>
                    <a:pt x="69" y="64"/>
                    <a:pt x="69" y="64"/>
                  </a:cubicBezTo>
                  <a:cubicBezTo>
                    <a:pt x="68" y="62"/>
                    <a:pt x="67" y="60"/>
                    <a:pt x="68" y="58"/>
                  </a:cubicBezTo>
                  <a:cubicBezTo>
                    <a:pt x="68" y="57"/>
                    <a:pt x="68" y="56"/>
                    <a:pt x="69" y="55"/>
                  </a:cubicBezTo>
                  <a:cubicBezTo>
                    <a:pt x="63" y="47"/>
                    <a:pt x="63" y="47"/>
                    <a:pt x="63" y="47"/>
                  </a:cubicBezTo>
                  <a:cubicBezTo>
                    <a:pt x="57" y="57"/>
                    <a:pt x="57" y="57"/>
                    <a:pt x="57" y="57"/>
                  </a:cubicBezTo>
                  <a:cubicBezTo>
                    <a:pt x="72" y="71"/>
                    <a:pt x="72" y="71"/>
                    <a:pt x="72" y="71"/>
                  </a:cubicBezTo>
                  <a:cubicBezTo>
                    <a:pt x="100" y="65"/>
                    <a:pt x="100" y="65"/>
                    <a:pt x="100" y="65"/>
                  </a:cubicBezTo>
                  <a:cubicBezTo>
                    <a:pt x="101" y="68"/>
                    <a:pt x="101" y="68"/>
                    <a:pt x="101" y="68"/>
                  </a:cubicBezTo>
                  <a:cubicBezTo>
                    <a:pt x="72" y="75"/>
                    <a:pt x="72" y="75"/>
                    <a:pt x="72" y="75"/>
                  </a:cubicBezTo>
                  <a:cubicBezTo>
                    <a:pt x="71" y="75"/>
                    <a:pt x="71" y="75"/>
                    <a:pt x="71" y="75"/>
                  </a:cubicBezTo>
                  <a:cubicBezTo>
                    <a:pt x="71" y="74"/>
                    <a:pt x="71" y="74"/>
                    <a:pt x="71" y="74"/>
                  </a:cubicBezTo>
                  <a:cubicBezTo>
                    <a:pt x="55" y="60"/>
                    <a:pt x="55" y="60"/>
                    <a:pt x="55" y="60"/>
                  </a:cubicBezTo>
                  <a:cubicBezTo>
                    <a:pt x="47" y="74"/>
                    <a:pt x="47" y="74"/>
                    <a:pt x="47" y="74"/>
                  </a:cubicBezTo>
                  <a:cubicBezTo>
                    <a:pt x="48" y="76"/>
                    <a:pt x="49" y="78"/>
                    <a:pt x="48" y="80"/>
                  </a:cubicBezTo>
                  <a:cubicBezTo>
                    <a:pt x="48" y="82"/>
                    <a:pt x="46" y="84"/>
                    <a:pt x="45" y="85"/>
                  </a:cubicBezTo>
                  <a:cubicBezTo>
                    <a:pt x="45" y="85"/>
                    <a:pt x="45" y="85"/>
                    <a:pt x="45" y="85"/>
                  </a:cubicBezTo>
                  <a:cubicBezTo>
                    <a:pt x="45" y="85"/>
                    <a:pt x="45" y="85"/>
                    <a:pt x="45" y="85"/>
                  </a:cubicBezTo>
                  <a:cubicBezTo>
                    <a:pt x="43" y="86"/>
                    <a:pt x="41" y="87"/>
                    <a:pt x="39" y="86"/>
                  </a:cubicBezTo>
                  <a:cubicBezTo>
                    <a:pt x="37" y="86"/>
                    <a:pt x="35" y="84"/>
                    <a:pt x="34" y="83"/>
                  </a:cubicBezTo>
                  <a:cubicBezTo>
                    <a:pt x="34" y="83"/>
                    <a:pt x="34" y="83"/>
                    <a:pt x="34" y="83"/>
                  </a:cubicBezTo>
                  <a:cubicBezTo>
                    <a:pt x="34" y="83"/>
                    <a:pt x="34" y="83"/>
                    <a:pt x="34" y="83"/>
                  </a:cubicBezTo>
                  <a:cubicBezTo>
                    <a:pt x="33" y="81"/>
                    <a:pt x="32" y="79"/>
                    <a:pt x="33" y="77"/>
                  </a:cubicBezTo>
                  <a:cubicBezTo>
                    <a:pt x="33" y="77"/>
                    <a:pt x="33" y="76"/>
                    <a:pt x="33" y="76"/>
                  </a:cubicBezTo>
                  <a:cubicBezTo>
                    <a:pt x="26" y="70"/>
                    <a:pt x="26" y="70"/>
                    <a:pt x="26" y="70"/>
                  </a:cubicBezTo>
                  <a:cubicBezTo>
                    <a:pt x="24" y="70"/>
                    <a:pt x="23" y="71"/>
                    <a:pt x="21" y="70"/>
                  </a:cubicBezTo>
                  <a:cubicBezTo>
                    <a:pt x="19" y="70"/>
                    <a:pt x="17" y="69"/>
                    <a:pt x="16" y="67"/>
                  </a:cubicBezTo>
                  <a:cubicBezTo>
                    <a:pt x="16" y="67"/>
                    <a:pt x="16" y="67"/>
                    <a:pt x="16" y="67"/>
                  </a:cubicBezTo>
                  <a:cubicBezTo>
                    <a:pt x="16" y="67"/>
                    <a:pt x="16" y="67"/>
                    <a:pt x="16" y="67"/>
                  </a:cubicBezTo>
                  <a:cubicBezTo>
                    <a:pt x="16" y="67"/>
                    <a:pt x="16" y="67"/>
                    <a:pt x="16" y="67"/>
                  </a:cubicBezTo>
                  <a:cubicBezTo>
                    <a:pt x="1" y="69"/>
                    <a:pt x="1" y="69"/>
                    <a:pt x="1" y="69"/>
                  </a:cubicBezTo>
                  <a:cubicBezTo>
                    <a:pt x="0" y="61"/>
                    <a:pt x="0" y="61"/>
                    <a:pt x="0" y="61"/>
                  </a:cubicBezTo>
                  <a:close/>
                  <a:moveTo>
                    <a:pt x="2" y="25"/>
                  </a:moveTo>
                  <a:cubicBezTo>
                    <a:pt x="3" y="29"/>
                    <a:pt x="3" y="29"/>
                    <a:pt x="3" y="29"/>
                  </a:cubicBezTo>
                  <a:cubicBezTo>
                    <a:pt x="21" y="24"/>
                    <a:pt x="21" y="24"/>
                    <a:pt x="21" y="24"/>
                  </a:cubicBezTo>
                  <a:cubicBezTo>
                    <a:pt x="24" y="28"/>
                    <a:pt x="24" y="28"/>
                    <a:pt x="24" y="28"/>
                  </a:cubicBezTo>
                  <a:cubicBezTo>
                    <a:pt x="26" y="29"/>
                    <a:pt x="26" y="29"/>
                    <a:pt x="26" y="29"/>
                  </a:cubicBezTo>
                  <a:cubicBezTo>
                    <a:pt x="27" y="28"/>
                    <a:pt x="27" y="28"/>
                    <a:pt x="27" y="28"/>
                  </a:cubicBezTo>
                  <a:cubicBezTo>
                    <a:pt x="38" y="18"/>
                    <a:pt x="38" y="18"/>
                    <a:pt x="38" y="18"/>
                  </a:cubicBezTo>
                  <a:cubicBezTo>
                    <a:pt x="46" y="28"/>
                    <a:pt x="46" y="28"/>
                    <a:pt x="46" y="28"/>
                  </a:cubicBezTo>
                  <a:cubicBezTo>
                    <a:pt x="46" y="29"/>
                    <a:pt x="46" y="29"/>
                    <a:pt x="46" y="29"/>
                  </a:cubicBezTo>
                  <a:cubicBezTo>
                    <a:pt x="48" y="29"/>
                    <a:pt x="48" y="29"/>
                    <a:pt x="48" y="29"/>
                  </a:cubicBezTo>
                  <a:cubicBezTo>
                    <a:pt x="62" y="22"/>
                    <a:pt x="62" y="22"/>
                    <a:pt x="62" y="22"/>
                  </a:cubicBezTo>
                  <a:cubicBezTo>
                    <a:pt x="76" y="29"/>
                    <a:pt x="76" y="29"/>
                    <a:pt x="76" y="29"/>
                  </a:cubicBezTo>
                  <a:cubicBezTo>
                    <a:pt x="77" y="30"/>
                    <a:pt x="77" y="30"/>
                    <a:pt x="77" y="30"/>
                  </a:cubicBezTo>
                  <a:cubicBezTo>
                    <a:pt x="78" y="29"/>
                    <a:pt x="78" y="29"/>
                    <a:pt x="78" y="29"/>
                  </a:cubicBezTo>
                  <a:cubicBezTo>
                    <a:pt x="101" y="2"/>
                    <a:pt x="101" y="2"/>
                    <a:pt x="101" y="2"/>
                  </a:cubicBezTo>
                  <a:cubicBezTo>
                    <a:pt x="98" y="0"/>
                    <a:pt x="98" y="0"/>
                    <a:pt x="98" y="0"/>
                  </a:cubicBezTo>
                  <a:cubicBezTo>
                    <a:pt x="76" y="26"/>
                    <a:pt x="76" y="26"/>
                    <a:pt x="76" y="26"/>
                  </a:cubicBezTo>
                  <a:cubicBezTo>
                    <a:pt x="62" y="19"/>
                    <a:pt x="62" y="19"/>
                    <a:pt x="62" y="19"/>
                  </a:cubicBezTo>
                  <a:cubicBezTo>
                    <a:pt x="62" y="18"/>
                    <a:pt x="62" y="18"/>
                    <a:pt x="62" y="18"/>
                  </a:cubicBezTo>
                  <a:cubicBezTo>
                    <a:pt x="61" y="19"/>
                    <a:pt x="61" y="19"/>
                    <a:pt x="61" y="19"/>
                  </a:cubicBezTo>
                  <a:cubicBezTo>
                    <a:pt x="48" y="25"/>
                    <a:pt x="48" y="25"/>
                    <a:pt x="48" y="25"/>
                  </a:cubicBezTo>
                  <a:cubicBezTo>
                    <a:pt x="40" y="14"/>
                    <a:pt x="40" y="14"/>
                    <a:pt x="40" y="14"/>
                  </a:cubicBezTo>
                  <a:cubicBezTo>
                    <a:pt x="39" y="13"/>
                    <a:pt x="39" y="13"/>
                    <a:pt x="39" y="13"/>
                  </a:cubicBezTo>
                  <a:cubicBezTo>
                    <a:pt x="37" y="14"/>
                    <a:pt x="37" y="14"/>
                    <a:pt x="37" y="14"/>
                  </a:cubicBezTo>
                  <a:cubicBezTo>
                    <a:pt x="26" y="24"/>
                    <a:pt x="26" y="24"/>
                    <a:pt x="26" y="24"/>
                  </a:cubicBezTo>
                  <a:cubicBezTo>
                    <a:pt x="22" y="20"/>
                    <a:pt x="22" y="20"/>
                    <a:pt x="22" y="20"/>
                  </a:cubicBezTo>
                  <a:cubicBezTo>
                    <a:pt x="22" y="20"/>
                    <a:pt x="22" y="20"/>
                    <a:pt x="22" y="20"/>
                  </a:cubicBezTo>
                  <a:cubicBezTo>
                    <a:pt x="21" y="20"/>
                    <a:pt x="21" y="20"/>
                    <a:pt x="21" y="20"/>
                  </a:cubicBezTo>
                  <a:cubicBezTo>
                    <a:pt x="2" y="25"/>
                    <a:pt x="2" y="25"/>
                    <a:pt x="2" y="25"/>
                  </a:cubicBezTo>
                  <a:close/>
                  <a:moveTo>
                    <a:pt x="106" y="26"/>
                  </a:moveTo>
                  <a:cubicBezTo>
                    <a:pt x="106" y="25"/>
                    <a:pt x="104" y="24"/>
                    <a:pt x="103" y="24"/>
                  </a:cubicBezTo>
                  <a:cubicBezTo>
                    <a:pt x="102" y="24"/>
                    <a:pt x="101" y="24"/>
                    <a:pt x="100" y="25"/>
                  </a:cubicBezTo>
                  <a:cubicBezTo>
                    <a:pt x="100" y="25"/>
                    <a:pt x="100" y="25"/>
                    <a:pt x="100" y="25"/>
                  </a:cubicBezTo>
                  <a:cubicBezTo>
                    <a:pt x="99" y="25"/>
                    <a:pt x="98" y="26"/>
                    <a:pt x="98" y="28"/>
                  </a:cubicBezTo>
                  <a:cubicBezTo>
                    <a:pt x="97" y="29"/>
                    <a:pt x="98" y="30"/>
                    <a:pt x="98" y="31"/>
                  </a:cubicBezTo>
                  <a:cubicBezTo>
                    <a:pt x="98" y="31"/>
                    <a:pt x="98" y="31"/>
                    <a:pt x="98" y="31"/>
                  </a:cubicBezTo>
                  <a:cubicBezTo>
                    <a:pt x="99" y="32"/>
                    <a:pt x="100" y="33"/>
                    <a:pt x="101" y="33"/>
                  </a:cubicBezTo>
                  <a:cubicBezTo>
                    <a:pt x="103" y="33"/>
                    <a:pt x="104" y="33"/>
                    <a:pt x="105" y="33"/>
                  </a:cubicBezTo>
                  <a:cubicBezTo>
                    <a:pt x="105" y="32"/>
                    <a:pt x="105" y="32"/>
                    <a:pt x="105" y="32"/>
                  </a:cubicBezTo>
                  <a:cubicBezTo>
                    <a:pt x="106" y="32"/>
                    <a:pt x="107" y="31"/>
                    <a:pt x="107" y="29"/>
                  </a:cubicBezTo>
                  <a:cubicBezTo>
                    <a:pt x="107" y="28"/>
                    <a:pt x="107" y="27"/>
                    <a:pt x="106" y="26"/>
                  </a:cubicBezTo>
                  <a:cubicBezTo>
                    <a:pt x="106" y="26"/>
                    <a:pt x="106" y="26"/>
                    <a:pt x="106" y="26"/>
                  </a:cubicBezTo>
                  <a:close/>
                  <a:moveTo>
                    <a:pt x="80" y="57"/>
                  </a:moveTo>
                  <a:cubicBezTo>
                    <a:pt x="79" y="56"/>
                    <a:pt x="78" y="55"/>
                    <a:pt x="77" y="55"/>
                  </a:cubicBezTo>
                  <a:cubicBezTo>
                    <a:pt x="75" y="54"/>
                    <a:pt x="74" y="55"/>
                    <a:pt x="73" y="55"/>
                  </a:cubicBezTo>
                  <a:cubicBezTo>
                    <a:pt x="73" y="55"/>
                    <a:pt x="73" y="55"/>
                    <a:pt x="73" y="55"/>
                  </a:cubicBezTo>
                  <a:cubicBezTo>
                    <a:pt x="72" y="56"/>
                    <a:pt x="71" y="57"/>
                    <a:pt x="71" y="58"/>
                  </a:cubicBezTo>
                  <a:cubicBezTo>
                    <a:pt x="71" y="60"/>
                    <a:pt x="71" y="61"/>
                    <a:pt x="72" y="62"/>
                  </a:cubicBezTo>
                  <a:cubicBezTo>
                    <a:pt x="72" y="62"/>
                    <a:pt x="72" y="62"/>
                    <a:pt x="72" y="62"/>
                  </a:cubicBezTo>
                  <a:cubicBezTo>
                    <a:pt x="72" y="63"/>
                    <a:pt x="73" y="64"/>
                    <a:pt x="75" y="64"/>
                  </a:cubicBezTo>
                  <a:cubicBezTo>
                    <a:pt x="76" y="64"/>
                    <a:pt x="77" y="64"/>
                    <a:pt x="78" y="63"/>
                  </a:cubicBezTo>
                  <a:cubicBezTo>
                    <a:pt x="78" y="63"/>
                    <a:pt x="78" y="63"/>
                    <a:pt x="78" y="63"/>
                  </a:cubicBezTo>
                  <a:cubicBezTo>
                    <a:pt x="79" y="63"/>
                    <a:pt x="80" y="62"/>
                    <a:pt x="80" y="60"/>
                  </a:cubicBezTo>
                  <a:cubicBezTo>
                    <a:pt x="81" y="59"/>
                    <a:pt x="80" y="58"/>
                    <a:pt x="80" y="57"/>
                  </a:cubicBezTo>
                  <a:cubicBezTo>
                    <a:pt x="80" y="57"/>
                    <a:pt x="80" y="57"/>
                    <a:pt x="80" y="57"/>
                  </a:cubicBezTo>
                  <a:close/>
                  <a:moveTo>
                    <a:pt x="68" y="34"/>
                  </a:moveTo>
                  <a:cubicBezTo>
                    <a:pt x="67" y="33"/>
                    <a:pt x="66" y="33"/>
                    <a:pt x="65" y="32"/>
                  </a:cubicBezTo>
                  <a:cubicBezTo>
                    <a:pt x="64" y="32"/>
                    <a:pt x="62" y="32"/>
                    <a:pt x="61" y="33"/>
                  </a:cubicBezTo>
                  <a:cubicBezTo>
                    <a:pt x="61" y="33"/>
                    <a:pt x="61" y="33"/>
                    <a:pt x="61" y="33"/>
                  </a:cubicBezTo>
                  <a:cubicBezTo>
                    <a:pt x="60" y="34"/>
                    <a:pt x="59" y="35"/>
                    <a:pt x="59" y="36"/>
                  </a:cubicBezTo>
                  <a:cubicBezTo>
                    <a:pt x="59" y="37"/>
                    <a:pt x="59" y="39"/>
                    <a:pt x="60" y="40"/>
                  </a:cubicBezTo>
                  <a:cubicBezTo>
                    <a:pt x="60" y="40"/>
                    <a:pt x="60" y="40"/>
                    <a:pt x="60" y="40"/>
                  </a:cubicBezTo>
                  <a:cubicBezTo>
                    <a:pt x="61" y="41"/>
                    <a:pt x="62" y="41"/>
                    <a:pt x="63" y="42"/>
                  </a:cubicBezTo>
                  <a:cubicBezTo>
                    <a:pt x="64" y="42"/>
                    <a:pt x="66" y="42"/>
                    <a:pt x="67" y="41"/>
                  </a:cubicBezTo>
                  <a:cubicBezTo>
                    <a:pt x="67" y="41"/>
                    <a:pt x="67" y="41"/>
                    <a:pt x="67" y="41"/>
                  </a:cubicBezTo>
                  <a:cubicBezTo>
                    <a:pt x="68" y="40"/>
                    <a:pt x="68" y="39"/>
                    <a:pt x="69" y="38"/>
                  </a:cubicBezTo>
                  <a:cubicBezTo>
                    <a:pt x="69" y="37"/>
                    <a:pt x="69" y="35"/>
                    <a:pt x="68" y="34"/>
                  </a:cubicBezTo>
                  <a:cubicBezTo>
                    <a:pt x="68" y="34"/>
                    <a:pt x="68" y="34"/>
                    <a:pt x="68" y="34"/>
                  </a:cubicBezTo>
                  <a:close/>
                  <a:moveTo>
                    <a:pt x="44" y="76"/>
                  </a:moveTo>
                  <a:cubicBezTo>
                    <a:pt x="44" y="75"/>
                    <a:pt x="43" y="74"/>
                    <a:pt x="41" y="74"/>
                  </a:cubicBezTo>
                  <a:cubicBezTo>
                    <a:pt x="40" y="73"/>
                    <a:pt x="39" y="74"/>
                    <a:pt x="38" y="74"/>
                  </a:cubicBezTo>
                  <a:cubicBezTo>
                    <a:pt x="38" y="74"/>
                    <a:pt x="38" y="74"/>
                    <a:pt x="38" y="74"/>
                  </a:cubicBezTo>
                  <a:cubicBezTo>
                    <a:pt x="37" y="75"/>
                    <a:pt x="36" y="76"/>
                    <a:pt x="36" y="77"/>
                  </a:cubicBezTo>
                  <a:cubicBezTo>
                    <a:pt x="35" y="79"/>
                    <a:pt x="36" y="80"/>
                    <a:pt x="36" y="81"/>
                  </a:cubicBezTo>
                  <a:cubicBezTo>
                    <a:pt x="36" y="81"/>
                    <a:pt x="36" y="81"/>
                    <a:pt x="36" y="81"/>
                  </a:cubicBezTo>
                  <a:cubicBezTo>
                    <a:pt x="37" y="82"/>
                    <a:pt x="38" y="83"/>
                    <a:pt x="39" y="83"/>
                  </a:cubicBezTo>
                  <a:cubicBezTo>
                    <a:pt x="41" y="83"/>
                    <a:pt x="42" y="83"/>
                    <a:pt x="43" y="82"/>
                  </a:cubicBezTo>
                  <a:cubicBezTo>
                    <a:pt x="43" y="82"/>
                    <a:pt x="43" y="82"/>
                    <a:pt x="43" y="82"/>
                  </a:cubicBezTo>
                  <a:cubicBezTo>
                    <a:pt x="44" y="82"/>
                    <a:pt x="45" y="81"/>
                    <a:pt x="45" y="79"/>
                  </a:cubicBezTo>
                  <a:cubicBezTo>
                    <a:pt x="45" y="78"/>
                    <a:pt x="45" y="77"/>
                    <a:pt x="44" y="76"/>
                  </a:cubicBezTo>
                  <a:cubicBezTo>
                    <a:pt x="44" y="76"/>
                    <a:pt x="44" y="76"/>
                    <a:pt x="44" y="76"/>
                  </a:cubicBezTo>
                  <a:close/>
                  <a:moveTo>
                    <a:pt x="27" y="60"/>
                  </a:moveTo>
                  <a:cubicBezTo>
                    <a:pt x="26" y="59"/>
                    <a:pt x="25" y="58"/>
                    <a:pt x="24" y="58"/>
                  </a:cubicBezTo>
                  <a:cubicBezTo>
                    <a:pt x="22" y="58"/>
                    <a:pt x="21" y="58"/>
                    <a:pt x="20" y="59"/>
                  </a:cubicBezTo>
                  <a:cubicBezTo>
                    <a:pt x="20" y="59"/>
                    <a:pt x="20" y="59"/>
                    <a:pt x="20" y="59"/>
                  </a:cubicBezTo>
                  <a:cubicBezTo>
                    <a:pt x="19" y="59"/>
                    <a:pt x="18" y="60"/>
                    <a:pt x="18" y="62"/>
                  </a:cubicBezTo>
                  <a:cubicBezTo>
                    <a:pt x="18" y="63"/>
                    <a:pt x="18" y="64"/>
                    <a:pt x="19" y="65"/>
                  </a:cubicBezTo>
                  <a:cubicBezTo>
                    <a:pt x="19" y="65"/>
                    <a:pt x="19" y="65"/>
                    <a:pt x="19" y="65"/>
                  </a:cubicBezTo>
                  <a:cubicBezTo>
                    <a:pt x="19" y="66"/>
                    <a:pt x="21" y="67"/>
                    <a:pt x="22" y="67"/>
                  </a:cubicBezTo>
                  <a:cubicBezTo>
                    <a:pt x="23" y="67"/>
                    <a:pt x="24" y="67"/>
                    <a:pt x="25" y="66"/>
                  </a:cubicBezTo>
                  <a:cubicBezTo>
                    <a:pt x="25" y="66"/>
                    <a:pt x="25" y="66"/>
                    <a:pt x="25" y="66"/>
                  </a:cubicBezTo>
                  <a:cubicBezTo>
                    <a:pt x="26" y="66"/>
                    <a:pt x="27" y="65"/>
                    <a:pt x="27" y="63"/>
                  </a:cubicBezTo>
                  <a:cubicBezTo>
                    <a:pt x="28" y="62"/>
                    <a:pt x="27" y="61"/>
                    <a:pt x="27" y="60"/>
                  </a:cubicBezTo>
                  <a:close/>
                </a:path>
              </a:pathLst>
            </a:custGeom>
            <a:solidFill>
              <a:schemeClr val="accent6">
                <a:lumMod val="75000"/>
              </a:schemeClr>
            </a:solidFill>
            <a:ln>
              <a:noFill/>
            </a:ln>
          </p:spPr>
          <p:txBody>
            <a:bodyPr/>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grpSp>
        <p:nvGrpSpPr>
          <p:cNvPr id="124" name="组合 123"/>
          <p:cNvGrpSpPr/>
          <p:nvPr/>
        </p:nvGrpSpPr>
        <p:grpSpPr bwMode="auto">
          <a:xfrm>
            <a:off x="3542665" y="1162050"/>
            <a:ext cx="2358390" cy="431800"/>
            <a:chOff x="3421457" y="1707719"/>
            <a:chExt cx="2359518" cy="431922"/>
          </a:xfrm>
        </p:grpSpPr>
        <p:sp>
          <p:nvSpPr>
            <p:cNvPr id="125" name="文本框 124"/>
            <p:cNvSpPr txBox="1"/>
            <p:nvPr/>
          </p:nvSpPr>
          <p:spPr>
            <a:xfrm>
              <a:off x="3816616" y="1743924"/>
              <a:ext cx="1964359" cy="322036"/>
            </a:xfrm>
            <a:prstGeom prst="rect">
              <a:avLst/>
            </a:prstGeom>
            <a:noFill/>
          </p:spPr>
          <p:txBody>
            <a:bodyPr wrap="square">
              <a:spAutoFit/>
            </a:bodyPr>
            <a:p>
              <a:pPr eaLnBrk="1" fontAlgn="auto" hangingPunct="1">
                <a:spcBef>
                  <a:spcPts val="0"/>
                </a:spcBef>
                <a:spcAft>
                  <a:spcPts val="0"/>
                </a:spcAft>
                <a:defRPr/>
              </a:pPr>
              <a:r>
                <a:rPr lang="zh-CN" altLang="en-US" sz="1500" b="1" dirty="0">
                  <a:solidFill>
                    <a:schemeClr val="accent6">
                      <a:lumMod val="75000"/>
                    </a:schemeClr>
                  </a:solidFill>
                  <a:latin typeface="微软雅黑" panose="020B0503020204020204" pitchFamily="34" charset="-122"/>
                </a:rPr>
                <a:t>查看租售房房源信息</a:t>
              </a:r>
              <a:endParaRPr lang="zh-CN" altLang="en-US" sz="1500" b="1" dirty="0">
                <a:solidFill>
                  <a:schemeClr val="accent6">
                    <a:lumMod val="75000"/>
                  </a:schemeClr>
                </a:solidFill>
                <a:latin typeface="微软雅黑" panose="020B0503020204020204" pitchFamily="34" charset="-122"/>
              </a:endParaRPr>
            </a:p>
          </p:txBody>
        </p:sp>
        <p:sp>
          <p:nvSpPr>
            <p:cNvPr id="126" name="Freeform 73"/>
            <p:cNvSpPr>
              <a:spLocks noChangeAspect="1" noEditPoints="1" noChangeArrowheads="1"/>
            </p:cNvSpPr>
            <p:nvPr/>
          </p:nvSpPr>
          <p:spPr bwMode="auto">
            <a:xfrm>
              <a:off x="3421457" y="1707719"/>
              <a:ext cx="405007" cy="431922"/>
            </a:xfrm>
            <a:custGeom>
              <a:avLst/>
              <a:gdLst>
                <a:gd name="T0" fmla="*/ 75 w 89"/>
                <a:gd name="T1" fmla="*/ 22 h 95"/>
                <a:gd name="T2" fmla="*/ 89 w 89"/>
                <a:gd name="T3" fmla="*/ 53 h 95"/>
                <a:gd name="T4" fmla="*/ 78 w 89"/>
                <a:gd name="T5" fmla="*/ 80 h 95"/>
                <a:gd name="T6" fmla="*/ 47 w 89"/>
                <a:gd name="T7" fmla="*/ 53 h 95"/>
                <a:gd name="T8" fmla="*/ 75 w 89"/>
                <a:gd name="T9" fmla="*/ 22 h 95"/>
                <a:gd name="T10" fmla="*/ 76 w 89"/>
                <a:gd name="T11" fmla="*/ 83 h 95"/>
                <a:gd name="T12" fmla="*/ 69 w 89"/>
                <a:gd name="T13" fmla="*/ 88 h 95"/>
                <a:gd name="T14" fmla="*/ 74 w 89"/>
                <a:gd name="T15" fmla="*/ 81 h 95"/>
                <a:gd name="T16" fmla="*/ 76 w 89"/>
                <a:gd name="T17" fmla="*/ 83 h 95"/>
                <a:gd name="T18" fmla="*/ 64 w 89"/>
                <a:gd name="T19" fmla="*/ 92 h 95"/>
                <a:gd name="T20" fmla="*/ 72 w 89"/>
                <a:gd name="T21" fmla="*/ 79 h 95"/>
                <a:gd name="T22" fmla="*/ 70 w 89"/>
                <a:gd name="T23" fmla="*/ 77 h 95"/>
                <a:gd name="T24" fmla="*/ 60 w 89"/>
                <a:gd name="T25" fmla="*/ 94 h 95"/>
                <a:gd name="T26" fmla="*/ 64 w 89"/>
                <a:gd name="T27" fmla="*/ 92 h 95"/>
                <a:gd name="T28" fmla="*/ 58 w 89"/>
                <a:gd name="T29" fmla="*/ 91 h 95"/>
                <a:gd name="T30" fmla="*/ 67 w 89"/>
                <a:gd name="T31" fmla="*/ 75 h 95"/>
                <a:gd name="T32" fmla="*/ 65 w 89"/>
                <a:gd name="T33" fmla="*/ 74 h 95"/>
                <a:gd name="T34" fmla="*/ 57 w 89"/>
                <a:gd name="T35" fmla="*/ 88 h 95"/>
                <a:gd name="T36" fmla="*/ 58 w 89"/>
                <a:gd name="T37" fmla="*/ 91 h 95"/>
                <a:gd name="T38" fmla="*/ 56 w 89"/>
                <a:gd name="T39" fmla="*/ 84 h 95"/>
                <a:gd name="T40" fmla="*/ 63 w 89"/>
                <a:gd name="T41" fmla="*/ 72 h 95"/>
                <a:gd name="T42" fmla="*/ 61 w 89"/>
                <a:gd name="T43" fmla="*/ 70 h 95"/>
                <a:gd name="T44" fmla="*/ 55 w 89"/>
                <a:gd name="T45" fmla="*/ 81 h 95"/>
                <a:gd name="T46" fmla="*/ 56 w 89"/>
                <a:gd name="T47" fmla="*/ 84 h 95"/>
                <a:gd name="T48" fmla="*/ 53 w 89"/>
                <a:gd name="T49" fmla="*/ 78 h 95"/>
                <a:gd name="T50" fmla="*/ 59 w 89"/>
                <a:gd name="T51" fmla="*/ 68 h 95"/>
                <a:gd name="T52" fmla="*/ 57 w 89"/>
                <a:gd name="T53" fmla="*/ 66 h 95"/>
                <a:gd name="T54" fmla="*/ 52 w 89"/>
                <a:gd name="T55" fmla="*/ 75 h 95"/>
                <a:gd name="T56" fmla="*/ 53 w 89"/>
                <a:gd name="T57" fmla="*/ 78 h 95"/>
                <a:gd name="T58" fmla="*/ 51 w 89"/>
                <a:gd name="T59" fmla="*/ 71 h 95"/>
                <a:gd name="T60" fmla="*/ 55 w 89"/>
                <a:gd name="T61" fmla="*/ 64 h 95"/>
                <a:gd name="T62" fmla="*/ 53 w 89"/>
                <a:gd name="T63" fmla="*/ 62 h 95"/>
                <a:gd name="T64" fmla="*/ 50 w 89"/>
                <a:gd name="T65" fmla="*/ 68 h 95"/>
                <a:gd name="T66" fmla="*/ 51 w 89"/>
                <a:gd name="T67" fmla="*/ 71 h 95"/>
                <a:gd name="T68" fmla="*/ 48 w 89"/>
                <a:gd name="T69" fmla="*/ 65 h 95"/>
                <a:gd name="T70" fmla="*/ 51 w 89"/>
                <a:gd name="T71" fmla="*/ 61 h 95"/>
                <a:gd name="T72" fmla="*/ 49 w 89"/>
                <a:gd name="T73" fmla="*/ 59 h 95"/>
                <a:gd name="T74" fmla="*/ 47 w 89"/>
                <a:gd name="T75" fmla="*/ 61 h 95"/>
                <a:gd name="T76" fmla="*/ 48 w 89"/>
                <a:gd name="T77" fmla="*/ 65 h 95"/>
                <a:gd name="T78" fmla="*/ 46 w 89"/>
                <a:gd name="T79" fmla="*/ 58 h 95"/>
                <a:gd name="T80" fmla="*/ 45 w 89"/>
                <a:gd name="T81" fmla="*/ 55 h 95"/>
                <a:gd name="T82" fmla="*/ 47 w 89"/>
                <a:gd name="T83" fmla="*/ 57 h 95"/>
                <a:gd name="T84" fmla="*/ 46 w 89"/>
                <a:gd name="T85" fmla="*/ 58 h 95"/>
                <a:gd name="T86" fmla="*/ 59 w 89"/>
                <a:gd name="T87" fmla="*/ 17 h 95"/>
                <a:gd name="T88" fmla="*/ 41 w 89"/>
                <a:gd name="T89" fmla="*/ 54 h 95"/>
                <a:gd name="T90" fmla="*/ 36 w 89"/>
                <a:gd name="T91" fmla="*/ 13 h 95"/>
                <a:gd name="T92" fmla="*/ 0 w 89"/>
                <a:gd name="T93" fmla="*/ 54 h 95"/>
                <a:gd name="T94" fmla="*/ 41 w 89"/>
                <a:gd name="T95" fmla="*/ 95 h 95"/>
                <a:gd name="T96" fmla="*/ 55 w 89"/>
                <a:gd name="T97" fmla="*/ 93 h 95"/>
                <a:gd name="T98" fmla="*/ 41 w 89"/>
                <a:gd name="T99" fmla="*/ 54 h 95"/>
                <a:gd name="T100" fmla="*/ 68 w 89"/>
                <a:gd name="T101" fmla="*/ 23 h 95"/>
                <a:gd name="T102" fmla="*/ 59 w 89"/>
                <a:gd name="T103" fmla="*/ 17 h 95"/>
                <a:gd name="T104" fmla="*/ 43 w 89"/>
                <a:gd name="T105" fmla="*/ 0 h 95"/>
                <a:gd name="T106" fmla="*/ 38 w 89"/>
                <a:gd name="T107" fmla="*/ 0 h 95"/>
                <a:gd name="T108" fmla="*/ 43 w 89"/>
                <a:gd name="T109" fmla="*/ 41 h 95"/>
                <a:gd name="T110" fmla="*/ 61 w 89"/>
                <a:gd name="T111" fmla="*/ 4 h 95"/>
                <a:gd name="T112" fmla="*/ 43 w 89"/>
                <a:gd name="T113" fmla="*/ 0 h 95"/>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w 89"/>
                <a:gd name="T172" fmla="*/ 0 h 95"/>
                <a:gd name="T173" fmla="*/ 89 w 89"/>
                <a:gd name="T174" fmla="*/ 95 h 95"/>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T171" t="T172" r="T173" b="T174"/>
              <a:pathLst>
                <a:path w="89" h="95">
                  <a:moveTo>
                    <a:pt x="75" y="22"/>
                  </a:moveTo>
                  <a:cubicBezTo>
                    <a:pt x="83" y="29"/>
                    <a:pt x="89" y="40"/>
                    <a:pt x="89" y="53"/>
                  </a:cubicBezTo>
                  <a:cubicBezTo>
                    <a:pt x="89" y="63"/>
                    <a:pt x="85" y="73"/>
                    <a:pt x="78" y="80"/>
                  </a:cubicBezTo>
                  <a:cubicBezTo>
                    <a:pt x="47" y="53"/>
                    <a:pt x="47" y="53"/>
                    <a:pt x="47" y="53"/>
                  </a:cubicBezTo>
                  <a:cubicBezTo>
                    <a:pt x="75" y="22"/>
                    <a:pt x="75" y="22"/>
                    <a:pt x="75" y="22"/>
                  </a:cubicBezTo>
                  <a:close/>
                  <a:moveTo>
                    <a:pt x="76" y="83"/>
                  </a:moveTo>
                  <a:cubicBezTo>
                    <a:pt x="74" y="85"/>
                    <a:pt x="72" y="87"/>
                    <a:pt x="69" y="88"/>
                  </a:cubicBezTo>
                  <a:cubicBezTo>
                    <a:pt x="74" y="81"/>
                    <a:pt x="74" y="81"/>
                    <a:pt x="74" y="81"/>
                  </a:cubicBezTo>
                  <a:cubicBezTo>
                    <a:pt x="76" y="83"/>
                    <a:pt x="76" y="83"/>
                    <a:pt x="76" y="83"/>
                  </a:cubicBezTo>
                  <a:close/>
                  <a:moveTo>
                    <a:pt x="64" y="92"/>
                  </a:moveTo>
                  <a:cubicBezTo>
                    <a:pt x="72" y="79"/>
                    <a:pt x="72" y="79"/>
                    <a:pt x="72" y="79"/>
                  </a:cubicBezTo>
                  <a:cubicBezTo>
                    <a:pt x="70" y="77"/>
                    <a:pt x="70" y="77"/>
                    <a:pt x="70" y="77"/>
                  </a:cubicBezTo>
                  <a:cubicBezTo>
                    <a:pt x="60" y="94"/>
                    <a:pt x="60" y="94"/>
                    <a:pt x="60" y="94"/>
                  </a:cubicBezTo>
                  <a:cubicBezTo>
                    <a:pt x="61" y="93"/>
                    <a:pt x="63" y="92"/>
                    <a:pt x="64" y="92"/>
                  </a:cubicBezTo>
                  <a:close/>
                  <a:moveTo>
                    <a:pt x="58" y="91"/>
                  </a:moveTo>
                  <a:cubicBezTo>
                    <a:pt x="67" y="75"/>
                    <a:pt x="67" y="75"/>
                    <a:pt x="67" y="75"/>
                  </a:cubicBezTo>
                  <a:cubicBezTo>
                    <a:pt x="65" y="74"/>
                    <a:pt x="65" y="74"/>
                    <a:pt x="65" y="74"/>
                  </a:cubicBezTo>
                  <a:cubicBezTo>
                    <a:pt x="57" y="88"/>
                    <a:pt x="57" y="88"/>
                    <a:pt x="57" y="88"/>
                  </a:cubicBezTo>
                  <a:cubicBezTo>
                    <a:pt x="58" y="91"/>
                    <a:pt x="58" y="91"/>
                    <a:pt x="58" y="91"/>
                  </a:cubicBezTo>
                  <a:close/>
                  <a:moveTo>
                    <a:pt x="56" y="84"/>
                  </a:moveTo>
                  <a:cubicBezTo>
                    <a:pt x="63" y="72"/>
                    <a:pt x="63" y="72"/>
                    <a:pt x="63" y="72"/>
                  </a:cubicBezTo>
                  <a:cubicBezTo>
                    <a:pt x="61" y="70"/>
                    <a:pt x="61" y="70"/>
                    <a:pt x="61" y="70"/>
                  </a:cubicBezTo>
                  <a:cubicBezTo>
                    <a:pt x="55" y="81"/>
                    <a:pt x="55" y="81"/>
                    <a:pt x="55" y="81"/>
                  </a:cubicBezTo>
                  <a:cubicBezTo>
                    <a:pt x="56" y="84"/>
                    <a:pt x="56" y="84"/>
                    <a:pt x="56" y="84"/>
                  </a:cubicBezTo>
                  <a:close/>
                  <a:moveTo>
                    <a:pt x="53" y="78"/>
                  </a:moveTo>
                  <a:cubicBezTo>
                    <a:pt x="59" y="68"/>
                    <a:pt x="59" y="68"/>
                    <a:pt x="59" y="68"/>
                  </a:cubicBezTo>
                  <a:cubicBezTo>
                    <a:pt x="57" y="66"/>
                    <a:pt x="57" y="66"/>
                    <a:pt x="57" y="66"/>
                  </a:cubicBezTo>
                  <a:cubicBezTo>
                    <a:pt x="52" y="75"/>
                    <a:pt x="52" y="75"/>
                    <a:pt x="52" y="75"/>
                  </a:cubicBezTo>
                  <a:cubicBezTo>
                    <a:pt x="53" y="78"/>
                    <a:pt x="53" y="78"/>
                    <a:pt x="53" y="78"/>
                  </a:cubicBezTo>
                  <a:close/>
                  <a:moveTo>
                    <a:pt x="51" y="71"/>
                  </a:moveTo>
                  <a:cubicBezTo>
                    <a:pt x="55" y="64"/>
                    <a:pt x="55" y="64"/>
                    <a:pt x="55" y="64"/>
                  </a:cubicBezTo>
                  <a:cubicBezTo>
                    <a:pt x="53" y="62"/>
                    <a:pt x="53" y="62"/>
                    <a:pt x="53" y="62"/>
                  </a:cubicBezTo>
                  <a:cubicBezTo>
                    <a:pt x="50" y="68"/>
                    <a:pt x="50" y="68"/>
                    <a:pt x="50" y="68"/>
                  </a:cubicBezTo>
                  <a:cubicBezTo>
                    <a:pt x="51" y="71"/>
                    <a:pt x="51" y="71"/>
                    <a:pt x="51" y="71"/>
                  </a:cubicBezTo>
                  <a:close/>
                  <a:moveTo>
                    <a:pt x="48" y="65"/>
                  </a:moveTo>
                  <a:cubicBezTo>
                    <a:pt x="51" y="61"/>
                    <a:pt x="51" y="61"/>
                    <a:pt x="51" y="61"/>
                  </a:cubicBezTo>
                  <a:cubicBezTo>
                    <a:pt x="49" y="59"/>
                    <a:pt x="49" y="59"/>
                    <a:pt x="49" y="59"/>
                  </a:cubicBezTo>
                  <a:cubicBezTo>
                    <a:pt x="47" y="61"/>
                    <a:pt x="47" y="61"/>
                    <a:pt x="47" y="61"/>
                  </a:cubicBezTo>
                  <a:cubicBezTo>
                    <a:pt x="48" y="65"/>
                    <a:pt x="48" y="65"/>
                    <a:pt x="48" y="65"/>
                  </a:cubicBezTo>
                  <a:close/>
                  <a:moveTo>
                    <a:pt x="46" y="58"/>
                  </a:moveTo>
                  <a:cubicBezTo>
                    <a:pt x="45" y="55"/>
                    <a:pt x="45" y="55"/>
                    <a:pt x="45" y="55"/>
                  </a:cubicBezTo>
                  <a:cubicBezTo>
                    <a:pt x="47" y="57"/>
                    <a:pt x="47" y="57"/>
                    <a:pt x="47" y="57"/>
                  </a:cubicBezTo>
                  <a:cubicBezTo>
                    <a:pt x="46" y="58"/>
                    <a:pt x="46" y="58"/>
                    <a:pt x="46" y="58"/>
                  </a:cubicBezTo>
                  <a:close/>
                  <a:moveTo>
                    <a:pt x="59" y="17"/>
                  </a:moveTo>
                  <a:cubicBezTo>
                    <a:pt x="41" y="54"/>
                    <a:pt x="41" y="54"/>
                    <a:pt x="41" y="54"/>
                  </a:cubicBezTo>
                  <a:cubicBezTo>
                    <a:pt x="41" y="54"/>
                    <a:pt x="38" y="28"/>
                    <a:pt x="36" y="13"/>
                  </a:cubicBezTo>
                  <a:cubicBezTo>
                    <a:pt x="16" y="15"/>
                    <a:pt x="0" y="33"/>
                    <a:pt x="0" y="54"/>
                  </a:cubicBezTo>
                  <a:cubicBezTo>
                    <a:pt x="0" y="77"/>
                    <a:pt x="18" y="95"/>
                    <a:pt x="41" y="95"/>
                  </a:cubicBezTo>
                  <a:cubicBezTo>
                    <a:pt x="46" y="95"/>
                    <a:pt x="51" y="94"/>
                    <a:pt x="55" y="93"/>
                  </a:cubicBezTo>
                  <a:cubicBezTo>
                    <a:pt x="41" y="54"/>
                    <a:pt x="41" y="54"/>
                    <a:pt x="41" y="54"/>
                  </a:cubicBezTo>
                  <a:cubicBezTo>
                    <a:pt x="68" y="23"/>
                    <a:pt x="68" y="23"/>
                    <a:pt x="68" y="23"/>
                  </a:cubicBezTo>
                  <a:cubicBezTo>
                    <a:pt x="66" y="20"/>
                    <a:pt x="63" y="18"/>
                    <a:pt x="59" y="17"/>
                  </a:cubicBezTo>
                  <a:close/>
                  <a:moveTo>
                    <a:pt x="43" y="0"/>
                  </a:moveTo>
                  <a:cubicBezTo>
                    <a:pt x="41" y="0"/>
                    <a:pt x="40" y="0"/>
                    <a:pt x="38" y="0"/>
                  </a:cubicBezTo>
                  <a:cubicBezTo>
                    <a:pt x="40" y="15"/>
                    <a:pt x="43" y="41"/>
                    <a:pt x="43" y="41"/>
                  </a:cubicBezTo>
                  <a:cubicBezTo>
                    <a:pt x="61" y="4"/>
                    <a:pt x="61" y="4"/>
                    <a:pt x="61" y="4"/>
                  </a:cubicBezTo>
                  <a:cubicBezTo>
                    <a:pt x="56" y="1"/>
                    <a:pt x="49" y="0"/>
                    <a:pt x="43" y="0"/>
                  </a:cubicBezTo>
                  <a:close/>
                </a:path>
              </a:pathLst>
            </a:custGeom>
            <a:solidFill>
              <a:schemeClr val="accent6">
                <a:lumMod val="75000"/>
              </a:schemeClr>
            </a:solidFill>
            <a:ln>
              <a:noFill/>
            </a:ln>
          </p:spPr>
          <p:txBody>
            <a:bodyPr/>
            <a:p>
              <a:pPr eaLnBrk="1" fontAlgn="auto" hangingPunct="1">
                <a:spcBef>
                  <a:spcPts val="0"/>
                </a:spcBef>
                <a:spcAft>
                  <a:spcPts val="0"/>
                </a:spcAft>
                <a:defRPr/>
              </a:pPr>
              <a:endParaRPr lang="zh-CN" altLang="zh-CN" sz="1350">
                <a:solidFill>
                  <a:schemeClr val="accent6">
                    <a:lumMod val="75000"/>
                  </a:schemeClr>
                </a:solidFill>
                <a:latin typeface="Calibri" panose="020F0502020204030204" pitchFamily="34" charset="0"/>
                <a:ea typeface="+mn-ea"/>
                <a:sym typeface="宋体" panose="02010600030101010101" pitchFamily="2" charset="-122"/>
              </a:endParaRPr>
            </a:p>
          </p:txBody>
        </p:sp>
      </p:grpSp>
      <p:cxnSp>
        <p:nvCxnSpPr>
          <p:cNvPr id="127" name="直接连接符 126"/>
          <p:cNvCxnSpPr/>
          <p:nvPr/>
        </p:nvCxnSpPr>
        <p:spPr>
          <a:xfrm flipV="1">
            <a:off x="441960" y="2955925"/>
            <a:ext cx="7961630" cy="13335"/>
          </a:xfrm>
          <a:prstGeom prst="line">
            <a:avLst/>
          </a:prstGeom>
          <a:ln>
            <a:solidFill>
              <a:srgbClr val="D05F12"/>
            </a:solidFill>
          </a:ln>
        </p:spPr>
        <p:style>
          <a:lnRef idx="1">
            <a:schemeClr val="accent1"/>
          </a:lnRef>
          <a:fillRef idx="0">
            <a:schemeClr val="accent1"/>
          </a:fillRef>
          <a:effectRef idx="0">
            <a:schemeClr val="accent1"/>
          </a:effectRef>
          <a:fontRef idx="minor">
            <a:schemeClr val="tx1"/>
          </a:fontRef>
        </p:style>
      </p:cxnSp>
      <p:sp>
        <p:nvSpPr>
          <p:cNvPr id="128" name="Freeform 7"/>
          <p:cNvSpPr>
            <a:spLocks noEditPoints="1"/>
          </p:cNvSpPr>
          <p:nvPr/>
        </p:nvSpPr>
        <p:spPr bwMode="auto">
          <a:xfrm>
            <a:off x="700011" y="3548413"/>
            <a:ext cx="480871" cy="394063"/>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accent6">
              <a:lumMod val="75000"/>
            </a:schemeClr>
          </a:solidFill>
          <a:ln>
            <a:noFill/>
          </a:ln>
        </p:spPr>
        <p:txBody>
          <a:bodyPr/>
          <a:p>
            <a:pPr eaLnBrk="1" fontAlgn="auto" hangingPunct="1">
              <a:spcBef>
                <a:spcPts val="0"/>
              </a:spcBef>
              <a:spcAft>
                <a:spcPts val="0"/>
              </a:spcAft>
              <a:defRPr/>
            </a:pPr>
            <a:endParaRPr lang="zh-CN" altLang="en-US" sz="1350">
              <a:latin typeface="+mn-lt"/>
              <a:ea typeface="+mn-ea"/>
            </a:endParaRPr>
          </a:p>
        </p:txBody>
      </p:sp>
      <p:sp>
        <p:nvSpPr>
          <p:cNvPr id="129" name="Freeform 12"/>
          <p:cNvSpPr>
            <a:spLocks noEditPoints="1"/>
          </p:cNvSpPr>
          <p:nvPr/>
        </p:nvSpPr>
        <p:spPr bwMode="auto">
          <a:xfrm>
            <a:off x="3542390" y="3495261"/>
            <a:ext cx="414622" cy="429471"/>
          </a:xfrm>
          <a:custGeom>
            <a:avLst/>
            <a:gdLst>
              <a:gd name="T0" fmla="*/ 485 w 485"/>
              <a:gd name="T1" fmla="*/ 490 h 503"/>
              <a:gd name="T2" fmla="*/ 14 w 485"/>
              <a:gd name="T3" fmla="*/ 503 h 503"/>
              <a:gd name="T4" fmla="*/ 0 w 485"/>
              <a:gd name="T5" fmla="*/ 489 h 503"/>
              <a:gd name="T6" fmla="*/ 471 w 485"/>
              <a:gd name="T7" fmla="*/ 476 h 503"/>
              <a:gd name="T8" fmla="*/ 17 w 485"/>
              <a:gd name="T9" fmla="*/ 439 h 503"/>
              <a:gd name="T10" fmla="*/ 31 w 485"/>
              <a:gd name="T11" fmla="*/ 453 h 503"/>
              <a:gd name="T12" fmla="*/ 468 w 485"/>
              <a:gd name="T13" fmla="*/ 440 h 503"/>
              <a:gd name="T14" fmla="*/ 454 w 485"/>
              <a:gd name="T15" fmla="*/ 426 h 503"/>
              <a:gd name="T16" fmla="*/ 17 w 485"/>
              <a:gd name="T17" fmla="*/ 439 h 503"/>
              <a:gd name="T18" fmla="*/ 21 w 485"/>
              <a:gd name="T19" fmla="*/ 134 h 503"/>
              <a:gd name="T20" fmla="*/ 247 w 485"/>
              <a:gd name="T21" fmla="*/ 1 h 503"/>
              <a:gd name="T22" fmla="*/ 474 w 485"/>
              <a:gd name="T23" fmla="*/ 153 h 503"/>
              <a:gd name="T24" fmla="*/ 25 w 485"/>
              <a:gd name="T25" fmla="*/ 164 h 503"/>
              <a:gd name="T26" fmla="*/ 211 w 485"/>
              <a:gd name="T27" fmla="*/ 91 h 503"/>
              <a:gd name="T28" fmla="*/ 274 w 485"/>
              <a:gd name="T29" fmla="*/ 91 h 503"/>
              <a:gd name="T30" fmla="*/ 211 w 485"/>
              <a:gd name="T31" fmla="*/ 91 h 503"/>
              <a:gd name="T32" fmla="*/ 52 w 485"/>
              <a:gd name="T33" fmla="*/ 385 h 503"/>
              <a:gd name="T34" fmla="*/ 69 w 485"/>
              <a:gd name="T35" fmla="*/ 399 h 503"/>
              <a:gd name="T36" fmla="*/ 147 w 485"/>
              <a:gd name="T37" fmla="*/ 385 h 503"/>
              <a:gd name="T38" fmla="*/ 134 w 485"/>
              <a:gd name="T39" fmla="*/ 371 h 503"/>
              <a:gd name="T40" fmla="*/ 129 w 485"/>
              <a:gd name="T41" fmla="*/ 218 h 503"/>
              <a:gd name="T42" fmla="*/ 147 w 485"/>
              <a:gd name="T43" fmla="*/ 205 h 503"/>
              <a:gd name="T44" fmla="*/ 136 w 485"/>
              <a:gd name="T45" fmla="*/ 191 h 503"/>
              <a:gd name="T46" fmla="*/ 52 w 485"/>
              <a:gd name="T47" fmla="*/ 204 h 503"/>
              <a:gd name="T48" fmla="*/ 66 w 485"/>
              <a:gd name="T49" fmla="*/ 218 h 503"/>
              <a:gd name="T50" fmla="*/ 69 w 485"/>
              <a:gd name="T51" fmla="*/ 371 h 503"/>
              <a:gd name="T52" fmla="*/ 209 w 485"/>
              <a:gd name="T53" fmla="*/ 371 h 503"/>
              <a:gd name="T54" fmla="*/ 195 w 485"/>
              <a:gd name="T55" fmla="*/ 385 h 503"/>
              <a:gd name="T56" fmla="*/ 276 w 485"/>
              <a:gd name="T57" fmla="*/ 399 h 503"/>
              <a:gd name="T58" fmla="*/ 290 w 485"/>
              <a:gd name="T59" fmla="*/ 385 h 503"/>
              <a:gd name="T60" fmla="*/ 272 w 485"/>
              <a:gd name="T61" fmla="*/ 371 h 503"/>
              <a:gd name="T62" fmla="*/ 276 w 485"/>
              <a:gd name="T63" fmla="*/ 218 h 503"/>
              <a:gd name="T64" fmla="*/ 290 w 485"/>
              <a:gd name="T65" fmla="*/ 204 h 503"/>
              <a:gd name="T66" fmla="*/ 211 w 485"/>
              <a:gd name="T67" fmla="*/ 191 h 503"/>
              <a:gd name="T68" fmla="*/ 195 w 485"/>
              <a:gd name="T69" fmla="*/ 205 h 503"/>
              <a:gd name="T70" fmla="*/ 212 w 485"/>
              <a:gd name="T71" fmla="*/ 218 h 503"/>
              <a:gd name="T72" fmla="*/ 209 w 485"/>
              <a:gd name="T73" fmla="*/ 371 h 503"/>
              <a:gd name="T74" fmla="*/ 338 w 485"/>
              <a:gd name="T75" fmla="*/ 385 h 503"/>
              <a:gd name="T76" fmla="*/ 354 w 485"/>
              <a:gd name="T77" fmla="*/ 399 h 503"/>
              <a:gd name="T78" fmla="*/ 433 w 485"/>
              <a:gd name="T79" fmla="*/ 385 h 503"/>
              <a:gd name="T80" fmla="*/ 419 w 485"/>
              <a:gd name="T81" fmla="*/ 371 h 503"/>
              <a:gd name="T82" fmla="*/ 415 w 485"/>
              <a:gd name="T83" fmla="*/ 218 h 503"/>
              <a:gd name="T84" fmla="*/ 433 w 485"/>
              <a:gd name="T85" fmla="*/ 205 h 503"/>
              <a:gd name="T86" fmla="*/ 422 w 485"/>
              <a:gd name="T87" fmla="*/ 191 h 503"/>
              <a:gd name="T88" fmla="*/ 338 w 485"/>
              <a:gd name="T89" fmla="*/ 204 h 503"/>
              <a:gd name="T90" fmla="*/ 351 w 485"/>
              <a:gd name="T91" fmla="*/ 218 h 503"/>
              <a:gd name="T92" fmla="*/ 354 w 485"/>
              <a:gd name="T93" fmla="*/ 371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85" h="503">
                <a:moveTo>
                  <a:pt x="485" y="489"/>
                </a:moveTo>
                <a:cubicBezTo>
                  <a:pt x="485" y="490"/>
                  <a:pt x="485" y="490"/>
                  <a:pt x="485" y="490"/>
                </a:cubicBezTo>
                <a:cubicBezTo>
                  <a:pt x="485" y="497"/>
                  <a:pt x="479" y="503"/>
                  <a:pt x="471" y="503"/>
                </a:cubicBezTo>
                <a:cubicBezTo>
                  <a:pt x="14" y="503"/>
                  <a:pt x="14" y="503"/>
                  <a:pt x="14" y="503"/>
                </a:cubicBezTo>
                <a:cubicBezTo>
                  <a:pt x="6" y="503"/>
                  <a:pt x="0" y="497"/>
                  <a:pt x="0" y="490"/>
                </a:cubicBezTo>
                <a:cubicBezTo>
                  <a:pt x="0" y="489"/>
                  <a:pt x="0" y="489"/>
                  <a:pt x="0" y="489"/>
                </a:cubicBezTo>
                <a:cubicBezTo>
                  <a:pt x="0" y="482"/>
                  <a:pt x="6" y="476"/>
                  <a:pt x="14" y="476"/>
                </a:cubicBezTo>
                <a:cubicBezTo>
                  <a:pt x="471" y="476"/>
                  <a:pt x="471" y="476"/>
                  <a:pt x="471" y="476"/>
                </a:cubicBezTo>
                <a:cubicBezTo>
                  <a:pt x="479" y="476"/>
                  <a:pt x="485" y="482"/>
                  <a:pt x="485" y="489"/>
                </a:cubicBezTo>
                <a:close/>
                <a:moveTo>
                  <a:pt x="17" y="439"/>
                </a:moveTo>
                <a:cubicBezTo>
                  <a:pt x="17" y="440"/>
                  <a:pt x="17" y="440"/>
                  <a:pt x="17" y="440"/>
                </a:cubicBezTo>
                <a:cubicBezTo>
                  <a:pt x="17" y="447"/>
                  <a:pt x="23" y="453"/>
                  <a:pt x="31" y="453"/>
                </a:cubicBezTo>
                <a:cubicBezTo>
                  <a:pt x="454" y="453"/>
                  <a:pt x="454" y="453"/>
                  <a:pt x="454" y="453"/>
                </a:cubicBezTo>
                <a:cubicBezTo>
                  <a:pt x="462" y="453"/>
                  <a:pt x="468" y="447"/>
                  <a:pt x="468" y="440"/>
                </a:cubicBezTo>
                <a:cubicBezTo>
                  <a:pt x="468" y="439"/>
                  <a:pt x="468" y="439"/>
                  <a:pt x="468" y="439"/>
                </a:cubicBezTo>
                <a:cubicBezTo>
                  <a:pt x="468" y="432"/>
                  <a:pt x="462" y="426"/>
                  <a:pt x="454" y="426"/>
                </a:cubicBezTo>
                <a:cubicBezTo>
                  <a:pt x="31" y="426"/>
                  <a:pt x="31" y="426"/>
                  <a:pt x="31" y="426"/>
                </a:cubicBezTo>
                <a:cubicBezTo>
                  <a:pt x="23" y="426"/>
                  <a:pt x="17" y="432"/>
                  <a:pt x="17" y="439"/>
                </a:cubicBezTo>
                <a:close/>
                <a:moveTo>
                  <a:pt x="11" y="153"/>
                </a:moveTo>
                <a:cubicBezTo>
                  <a:pt x="10" y="147"/>
                  <a:pt x="9" y="141"/>
                  <a:pt x="21" y="134"/>
                </a:cubicBezTo>
                <a:cubicBezTo>
                  <a:pt x="32" y="127"/>
                  <a:pt x="238" y="1"/>
                  <a:pt x="238" y="1"/>
                </a:cubicBezTo>
                <a:cubicBezTo>
                  <a:pt x="241" y="0"/>
                  <a:pt x="244" y="0"/>
                  <a:pt x="247" y="1"/>
                </a:cubicBezTo>
                <a:cubicBezTo>
                  <a:pt x="247" y="1"/>
                  <a:pt x="455" y="128"/>
                  <a:pt x="464" y="134"/>
                </a:cubicBezTo>
                <a:cubicBezTo>
                  <a:pt x="474" y="140"/>
                  <a:pt x="475" y="147"/>
                  <a:pt x="474" y="153"/>
                </a:cubicBezTo>
                <a:cubicBezTo>
                  <a:pt x="473" y="159"/>
                  <a:pt x="467" y="164"/>
                  <a:pt x="460" y="164"/>
                </a:cubicBezTo>
                <a:cubicBezTo>
                  <a:pt x="25" y="164"/>
                  <a:pt x="25" y="164"/>
                  <a:pt x="25" y="164"/>
                </a:cubicBezTo>
                <a:cubicBezTo>
                  <a:pt x="18" y="164"/>
                  <a:pt x="12" y="159"/>
                  <a:pt x="11" y="153"/>
                </a:cubicBezTo>
                <a:close/>
                <a:moveTo>
                  <a:pt x="211" y="91"/>
                </a:moveTo>
                <a:cubicBezTo>
                  <a:pt x="211" y="108"/>
                  <a:pt x="225" y="122"/>
                  <a:pt x="243" y="122"/>
                </a:cubicBezTo>
                <a:cubicBezTo>
                  <a:pt x="260" y="122"/>
                  <a:pt x="274" y="108"/>
                  <a:pt x="274" y="91"/>
                </a:cubicBezTo>
                <a:cubicBezTo>
                  <a:pt x="274" y="74"/>
                  <a:pt x="260" y="59"/>
                  <a:pt x="243" y="59"/>
                </a:cubicBezTo>
                <a:cubicBezTo>
                  <a:pt x="225" y="59"/>
                  <a:pt x="211" y="74"/>
                  <a:pt x="211" y="91"/>
                </a:cubicBezTo>
                <a:close/>
                <a:moveTo>
                  <a:pt x="66" y="371"/>
                </a:moveTo>
                <a:cubicBezTo>
                  <a:pt x="58" y="371"/>
                  <a:pt x="52" y="377"/>
                  <a:pt x="52" y="385"/>
                </a:cubicBezTo>
                <a:cubicBezTo>
                  <a:pt x="52" y="385"/>
                  <a:pt x="52" y="385"/>
                  <a:pt x="52" y="385"/>
                </a:cubicBezTo>
                <a:cubicBezTo>
                  <a:pt x="52" y="393"/>
                  <a:pt x="61" y="399"/>
                  <a:pt x="69" y="399"/>
                </a:cubicBezTo>
                <a:cubicBezTo>
                  <a:pt x="134" y="399"/>
                  <a:pt x="134" y="399"/>
                  <a:pt x="134" y="399"/>
                </a:cubicBezTo>
                <a:cubicBezTo>
                  <a:pt x="141" y="399"/>
                  <a:pt x="147" y="393"/>
                  <a:pt x="147" y="385"/>
                </a:cubicBezTo>
                <a:cubicBezTo>
                  <a:pt x="147" y="385"/>
                  <a:pt x="147" y="385"/>
                  <a:pt x="147" y="385"/>
                </a:cubicBezTo>
                <a:cubicBezTo>
                  <a:pt x="147" y="377"/>
                  <a:pt x="141" y="371"/>
                  <a:pt x="134" y="371"/>
                </a:cubicBezTo>
                <a:cubicBezTo>
                  <a:pt x="129" y="371"/>
                  <a:pt x="129" y="371"/>
                  <a:pt x="129" y="371"/>
                </a:cubicBezTo>
                <a:cubicBezTo>
                  <a:pt x="129" y="218"/>
                  <a:pt x="129" y="218"/>
                  <a:pt x="129" y="218"/>
                </a:cubicBezTo>
                <a:cubicBezTo>
                  <a:pt x="134" y="218"/>
                  <a:pt x="134" y="218"/>
                  <a:pt x="134" y="218"/>
                </a:cubicBezTo>
                <a:cubicBezTo>
                  <a:pt x="141" y="218"/>
                  <a:pt x="147" y="212"/>
                  <a:pt x="147" y="205"/>
                </a:cubicBezTo>
                <a:cubicBezTo>
                  <a:pt x="147" y="204"/>
                  <a:pt x="147" y="204"/>
                  <a:pt x="147" y="204"/>
                </a:cubicBezTo>
                <a:cubicBezTo>
                  <a:pt x="147" y="197"/>
                  <a:pt x="141" y="191"/>
                  <a:pt x="136" y="191"/>
                </a:cubicBezTo>
                <a:cubicBezTo>
                  <a:pt x="69" y="191"/>
                  <a:pt x="69" y="191"/>
                  <a:pt x="69" y="191"/>
                </a:cubicBezTo>
                <a:cubicBezTo>
                  <a:pt x="58" y="191"/>
                  <a:pt x="52" y="197"/>
                  <a:pt x="52" y="204"/>
                </a:cubicBezTo>
                <a:cubicBezTo>
                  <a:pt x="52" y="205"/>
                  <a:pt x="52" y="205"/>
                  <a:pt x="52" y="205"/>
                </a:cubicBezTo>
                <a:cubicBezTo>
                  <a:pt x="52" y="212"/>
                  <a:pt x="58" y="218"/>
                  <a:pt x="66" y="218"/>
                </a:cubicBezTo>
                <a:cubicBezTo>
                  <a:pt x="69" y="218"/>
                  <a:pt x="69" y="218"/>
                  <a:pt x="69" y="218"/>
                </a:cubicBezTo>
                <a:cubicBezTo>
                  <a:pt x="69" y="371"/>
                  <a:pt x="69" y="371"/>
                  <a:pt x="69" y="371"/>
                </a:cubicBezTo>
                <a:lnTo>
                  <a:pt x="66" y="371"/>
                </a:lnTo>
                <a:close/>
                <a:moveTo>
                  <a:pt x="209" y="371"/>
                </a:moveTo>
                <a:cubicBezTo>
                  <a:pt x="201" y="371"/>
                  <a:pt x="195" y="377"/>
                  <a:pt x="195" y="385"/>
                </a:cubicBezTo>
                <a:cubicBezTo>
                  <a:pt x="195" y="385"/>
                  <a:pt x="195" y="385"/>
                  <a:pt x="195" y="385"/>
                </a:cubicBezTo>
                <a:cubicBezTo>
                  <a:pt x="195" y="393"/>
                  <a:pt x="204" y="399"/>
                  <a:pt x="211" y="399"/>
                </a:cubicBezTo>
                <a:cubicBezTo>
                  <a:pt x="276" y="399"/>
                  <a:pt x="276" y="399"/>
                  <a:pt x="276" y="399"/>
                </a:cubicBezTo>
                <a:cubicBezTo>
                  <a:pt x="284" y="399"/>
                  <a:pt x="290" y="393"/>
                  <a:pt x="290" y="385"/>
                </a:cubicBezTo>
                <a:cubicBezTo>
                  <a:pt x="290" y="385"/>
                  <a:pt x="290" y="385"/>
                  <a:pt x="290" y="385"/>
                </a:cubicBezTo>
                <a:cubicBezTo>
                  <a:pt x="290" y="377"/>
                  <a:pt x="284" y="371"/>
                  <a:pt x="276" y="371"/>
                </a:cubicBezTo>
                <a:cubicBezTo>
                  <a:pt x="272" y="371"/>
                  <a:pt x="272" y="371"/>
                  <a:pt x="272" y="371"/>
                </a:cubicBezTo>
                <a:cubicBezTo>
                  <a:pt x="272" y="218"/>
                  <a:pt x="272" y="218"/>
                  <a:pt x="272" y="218"/>
                </a:cubicBezTo>
                <a:cubicBezTo>
                  <a:pt x="276" y="218"/>
                  <a:pt x="276" y="218"/>
                  <a:pt x="276" y="218"/>
                </a:cubicBezTo>
                <a:cubicBezTo>
                  <a:pt x="284" y="218"/>
                  <a:pt x="290" y="212"/>
                  <a:pt x="290" y="205"/>
                </a:cubicBezTo>
                <a:cubicBezTo>
                  <a:pt x="290" y="204"/>
                  <a:pt x="290" y="204"/>
                  <a:pt x="290" y="204"/>
                </a:cubicBezTo>
                <a:cubicBezTo>
                  <a:pt x="290" y="197"/>
                  <a:pt x="284" y="191"/>
                  <a:pt x="279" y="191"/>
                </a:cubicBezTo>
                <a:cubicBezTo>
                  <a:pt x="211" y="191"/>
                  <a:pt x="211" y="191"/>
                  <a:pt x="211" y="191"/>
                </a:cubicBezTo>
                <a:cubicBezTo>
                  <a:pt x="201" y="191"/>
                  <a:pt x="195" y="197"/>
                  <a:pt x="195" y="204"/>
                </a:cubicBezTo>
                <a:cubicBezTo>
                  <a:pt x="195" y="205"/>
                  <a:pt x="195" y="205"/>
                  <a:pt x="195" y="205"/>
                </a:cubicBezTo>
                <a:cubicBezTo>
                  <a:pt x="195" y="212"/>
                  <a:pt x="201" y="218"/>
                  <a:pt x="209" y="218"/>
                </a:cubicBezTo>
                <a:cubicBezTo>
                  <a:pt x="212" y="218"/>
                  <a:pt x="212" y="218"/>
                  <a:pt x="212" y="218"/>
                </a:cubicBezTo>
                <a:cubicBezTo>
                  <a:pt x="212" y="371"/>
                  <a:pt x="212" y="371"/>
                  <a:pt x="212" y="371"/>
                </a:cubicBezTo>
                <a:lnTo>
                  <a:pt x="209" y="371"/>
                </a:lnTo>
                <a:close/>
                <a:moveTo>
                  <a:pt x="351" y="371"/>
                </a:moveTo>
                <a:cubicBezTo>
                  <a:pt x="344" y="371"/>
                  <a:pt x="338" y="377"/>
                  <a:pt x="338" y="385"/>
                </a:cubicBezTo>
                <a:cubicBezTo>
                  <a:pt x="338" y="385"/>
                  <a:pt x="338" y="385"/>
                  <a:pt x="338" y="385"/>
                </a:cubicBezTo>
                <a:cubicBezTo>
                  <a:pt x="338" y="393"/>
                  <a:pt x="347" y="399"/>
                  <a:pt x="354" y="399"/>
                </a:cubicBezTo>
                <a:cubicBezTo>
                  <a:pt x="419" y="399"/>
                  <a:pt x="419" y="399"/>
                  <a:pt x="419" y="399"/>
                </a:cubicBezTo>
                <a:cubicBezTo>
                  <a:pt x="427" y="399"/>
                  <a:pt x="433" y="393"/>
                  <a:pt x="433" y="385"/>
                </a:cubicBezTo>
                <a:cubicBezTo>
                  <a:pt x="433" y="385"/>
                  <a:pt x="433" y="385"/>
                  <a:pt x="433" y="385"/>
                </a:cubicBezTo>
                <a:cubicBezTo>
                  <a:pt x="433" y="377"/>
                  <a:pt x="427" y="371"/>
                  <a:pt x="419" y="371"/>
                </a:cubicBezTo>
                <a:cubicBezTo>
                  <a:pt x="415" y="371"/>
                  <a:pt x="415" y="371"/>
                  <a:pt x="415" y="371"/>
                </a:cubicBezTo>
                <a:cubicBezTo>
                  <a:pt x="415" y="218"/>
                  <a:pt x="415" y="218"/>
                  <a:pt x="415" y="218"/>
                </a:cubicBezTo>
                <a:cubicBezTo>
                  <a:pt x="419" y="218"/>
                  <a:pt x="419" y="218"/>
                  <a:pt x="419" y="218"/>
                </a:cubicBezTo>
                <a:cubicBezTo>
                  <a:pt x="427" y="218"/>
                  <a:pt x="433" y="212"/>
                  <a:pt x="433" y="205"/>
                </a:cubicBezTo>
                <a:cubicBezTo>
                  <a:pt x="433" y="204"/>
                  <a:pt x="433" y="204"/>
                  <a:pt x="433" y="204"/>
                </a:cubicBezTo>
                <a:cubicBezTo>
                  <a:pt x="433" y="197"/>
                  <a:pt x="427" y="191"/>
                  <a:pt x="422" y="191"/>
                </a:cubicBezTo>
                <a:cubicBezTo>
                  <a:pt x="354" y="191"/>
                  <a:pt x="354" y="191"/>
                  <a:pt x="354" y="191"/>
                </a:cubicBezTo>
                <a:cubicBezTo>
                  <a:pt x="344" y="191"/>
                  <a:pt x="338" y="197"/>
                  <a:pt x="338" y="204"/>
                </a:cubicBezTo>
                <a:cubicBezTo>
                  <a:pt x="338" y="205"/>
                  <a:pt x="338" y="205"/>
                  <a:pt x="338" y="205"/>
                </a:cubicBezTo>
                <a:cubicBezTo>
                  <a:pt x="338" y="212"/>
                  <a:pt x="344" y="218"/>
                  <a:pt x="351" y="218"/>
                </a:cubicBezTo>
                <a:cubicBezTo>
                  <a:pt x="354" y="218"/>
                  <a:pt x="354" y="218"/>
                  <a:pt x="354" y="218"/>
                </a:cubicBezTo>
                <a:cubicBezTo>
                  <a:pt x="354" y="371"/>
                  <a:pt x="354" y="371"/>
                  <a:pt x="354" y="371"/>
                </a:cubicBezTo>
                <a:lnTo>
                  <a:pt x="351" y="371"/>
                </a:lnTo>
                <a:close/>
              </a:path>
            </a:pathLst>
          </a:custGeom>
          <a:solidFill>
            <a:schemeClr val="accent6">
              <a:lumMod val="75000"/>
            </a:schemeClr>
          </a:solidFill>
          <a:ln>
            <a:noFill/>
          </a:ln>
        </p:spPr>
        <p:txBody>
          <a:bodyPr/>
          <a:p>
            <a:pPr eaLnBrk="1" fontAlgn="auto" hangingPunct="1">
              <a:spcBef>
                <a:spcPts val="0"/>
              </a:spcBef>
              <a:spcAft>
                <a:spcPts val="0"/>
              </a:spcAft>
              <a:defRPr/>
            </a:pPr>
            <a:endParaRPr lang="zh-CN" altLang="en-US" sz="1350">
              <a:latin typeface="+mn-lt"/>
              <a:ea typeface="+mn-ea"/>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rcRect/>
          <a:stretch>
            <a:fillRect/>
          </a:stretch>
        </p:blipFill>
        <p:spPr>
          <a:xfrm>
            <a:off x="8102600" y="127000"/>
            <a:ext cx="751205" cy="751205"/>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000" fill="hold">
                                          <p:stCondLst>
                                            <p:cond delay="0"/>
                                          </p:stCondLst>
                                        </p:cTn>
                                        <p:tgtEl>
                                          <p:spTgt spid="109"/>
                                        </p:tgtEl>
                                        <p:attrNameLst>
                                          <p:attrName>style.visibility</p:attrName>
                                        </p:attrNameLst>
                                      </p:cBhvr>
                                      <p:to>
                                        <p:strVal val="visible"/>
                                      </p:to>
                                    </p:set>
                                    <p:animEffect transition="in" filter="wheel(1)">
                                      <p:cBhvr>
                                        <p:cTn id="7" dur="1000"/>
                                        <p:tgtEl>
                                          <p:spTgt spid="10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4"/>
                                        </p:tgtEl>
                                        <p:attrNameLst>
                                          <p:attrName>style.visibility</p:attrName>
                                        </p:attrNameLst>
                                      </p:cBhvr>
                                      <p:to>
                                        <p:strVal val="visible"/>
                                      </p:to>
                                    </p:set>
                                    <p:anim calcmode="lin" valueType="num">
                                      <p:cBhvr additive="base">
                                        <p:cTn id="12" dur="500" fill="hold"/>
                                        <p:tgtEl>
                                          <p:spTgt spid="124"/>
                                        </p:tgtEl>
                                        <p:attrNameLst>
                                          <p:attrName>ppt_x</p:attrName>
                                        </p:attrNameLst>
                                      </p:cBhvr>
                                      <p:tavLst>
                                        <p:tav tm="0">
                                          <p:val>
                                            <p:strVal val="#ppt_x"/>
                                          </p:val>
                                        </p:tav>
                                        <p:tav tm="100000">
                                          <p:val>
                                            <p:strVal val="#ppt_x"/>
                                          </p:val>
                                        </p:tav>
                                      </p:tavLst>
                                    </p:anim>
                                    <p:anim calcmode="lin" valueType="num">
                                      <p:cBhvr additive="base">
                                        <p:cTn id="13" dur="500" fill="hold"/>
                                        <p:tgtEl>
                                          <p:spTgt spid="12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15"/>
                                        </p:tgtEl>
                                        <p:attrNameLst>
                                          <p:attrName>style.visibility</p:attrName>
                                        </p:attrNameLst>
                                      </p:cBhvr>
                                      <p:to>
                                        <p:strVal val="visible"/>
                                      </p:to>
                                    </p:set>
                                    <p:anim calcmode="lin" valueType="num">
                                      <p:cBhvr additive="base">
                                        <p:cTn id="18" dur="500" fill="hold"/>
                                        <p:tgtEl>
                                          <p:spTgt spid="115"/>
                                        </p:tgtEl>
                                        <p:attrNameLst>
                                          <p:attrName>ppt_x</p:attrName>
                                        </p:attrNameLst>
                                      </p:cBhvr>
                                      <p:tavLst>
                                        <p:tav tm="0">
                                          <p:val>
                                            <p:strVal val="#ppt_x"/>
                                          </p:val>
                                        </p:tav>
                                        <p:tav tm="100000">
                                          <p:val>
                                            <p:strVal val="#ppt_x"/>
                                          </p:val>
                                        </p:tav>
                                      </p:tavLst>
                                    </p:anim>
                                    <p:anim calcmode="lin" valueType="num">
                                      <p:cBhvr additive="base">
                                        <p:cTn id="19" dur="500" fill="hold"/>
                                        <p:tgtEl>
                                          <p:spTgt spid="115"/>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121"/>
                                        </p:tgtEl>
                                        <p:attrNameLst>
                                          <p:attrName>style.visibility</p:attrName>
                                        </p:attrNameLst>
                                      </p:cBhvr>
                                      <p:to>
                                        <p:strVal val="visible"/>
                                      </p:to>
                                    </p:set>
                                    <p:anim calcmode="lin" valueType="num">
                                      <p:cBhvr additive="base">
                                        <p:cTn id="24" dur="500" fill="hold"/>
                                        <p:tgtEl>
                                          <p:spTgt spid="121"/>
                                        </p:tgtEl>
                                        <p:attrNameLst>
                                          <p:attrName>ppt_x</p:attrName>
                                        </p:attrNameLst>
                                      </p:cBhvr>
                                      <p:tavLst>
                                        <p:tav tm="0">
                                          <p:val>
                                            <p:strVal val="#ppt_x"/>
                                          </p:val>
                                        </p:tav>
                                        <p:tav tm="100000">
                                          <p:val>
                                            <p:strVal val="#ppt_x"/>
                                          </p:val>
                                        </p:tav>
                                      </p:tavLst>
                                    </p:anim>
                                    <p:anim calcmode="lin" valueType="num">
                                      <p:cBhvr additive="base">
                                        <p:cTn id="25" dur="500" fill="hold"/>
                                        <p:tgtEl>
                                          <p:spTgt spid="121"/>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112"/>
                                        </p:tgtEl>
                                        <p:attrNameLst>
                                          <p:attrName>style.visibility</p:attrName>
                                        </p:attrNameLst>
                                      </p:cBhvr>
                                      <p:to>
                                        <p:strVal val="visible"/>
                                      </p:to>
                                    </p:set>
                                    <p:anim calcmode="lin" valueType="num">
                                      <p:cBhvr additive="base">
                                        <p:cTn id="30" dur="500" fill="hold"/>
                                        <p:tgtEl>
                                          <p:spTgt spid="112"/>
                                        </p:tgtEl>
                                        <p:attrNameLst>
                                          <p:attrName>ppt_x</p:attrName>
                                        </p:attrNameLst>
                                      </p:cBhvr>
                                      <p:tavLst>
                                        <p:tav tm="0">
                                          <p:val>
                                            <p:strVal val="#ppt_x"/>
                                          </p:val>
                                        </p:tav>
                                        <p:tav tm="100000">
                                          <p:val>
                                            <p:strVal val="#ppt_x"/>
                                          </p:val>
                                        </p:tav>
                                      </p:tavLst>
                                    </p:anim>
                                    <p:anim calcmode="lin" valueType="num">
                                      <p:cBhvr additive="base">
                                        <p:cTn id="31" dur="500" fill="hold"/>
                                        <p:tgtEl>
                                          <p:spTgt spid="112"/>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118"/>
                                        </p:tgtEl>
                                        <p:attrNameLst>
                                          <p:attrName>style.visibility</p:attrName>
                                        </p:attrNameLst>
                                      </p:cBhvr>
                                      <p:to>
                                        <p:strVal val="visible"/>
                                      </p:to>
                                    </p:set>
                                    <p:anim calcmode="lin" valueType="num">
                                      <p:cBhvr additive="base">
                                        <p:cTn id="36" dur="500" fill="hold"/>
                                        <p:tgtEl>
                                          <p:spTgt spid="118"/>
                                        </p:tgtEl>
                                        <p:attrNameLst>
                                          <p:attrName>ppt_x</p:attrName>
                                        </p:attrNameLst>
                                      </p:cBhvr>
                                      <p:tavLst>
                                        <p:tav tm="0">
                                          <p:val>
                                            <p:strVal val="#ppt_x"/>
                                          </p:val>
                                        </p:tav>
                                        <p:tav tm="100000">
                                          <p:val>
                                            <p:strVal val="#ppt_x"/>
                                          </p:val>
                                        </p:tav>
                                      </p:tavLst>
                                    </p:anim>
                                    <p:anim calcmode="lin" valueType="num">
                                      <p:cBhvr additive="base">
                                        <p:cTn id="37" dur="500" fill="hold"/>
                                        <p:tgtEl>
                                          <p:spTgt spid="118"/>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5" presetClass="entr" presetSubtype="10" fill="hold" nodeType="clickEffect">
                                  <p:stCondLst>
                                    <p:cond delay="0"/>
                                  </p:stCondLst>
                                  <p:childTnLst>
                                    <p:set>
                                      <p:cBhvr>
                                        <p:cTn id="41" dur="1" fill="hold">
                                          <p:stCondLst>
                                            <p:cond delay="0"/>
                                          </p:stCondLst>
                                        </p:cTn>
                                        <p:tgtEl>
                                          <p:spTgt spid="127"/>
                                        </p:tgtEl>
                                        <p:attrNameLst>
                                          <p:attrName>style.visibility</p:attrName>
                                        </p:attrNameLst>
                                      </p:cBhvr>
                                      <p:to>
                                        <p:strVal val="visible"/>
                                      </p:to>
                                    </p:set>
                                    <p:animEffect transition="in" filter="checkerboard(across)">
                                      <p:cBhvr>
                                        <p:cTn id="42" dur="500"/>
                                        <p:tgtEl>
                                          <p:spTgt spid="127"/>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4" fill="hold" grpId="0" nodeType="clickEffect">
                                  <p:stCondLst>
                                    <p:cond delay="0"/>
                                  </p:stCondLst>
                                  <p:childTnLst>
                                    <p:set>
                                      <p:cBhvr>
                                        <p:cTn id="46" dur="1" fill="hold">
                                          <p:stCondLst>
                                            <p:cond delay="0"/>
                                          </p:stCondLst>
                                        </p:cTn>
                                        <p:tgtEl>
                                          <p:spTgt spid="65"/>
                                        </p:tgtEl>
                                        <p:attrNameLst>
                                          <p:attrName>style.visibility</p:attrName>
                                        </p:attrNameLst>
                                      </p:cBhvr>
                                      <p:to>
                                        <p:strVal val="visible"/>
                                      </p:to>
                                    </p:set>
                                    <p:anim calcmode="lin" valueType="num">
                                      <p:cBhvr additive="base">
                                        <p:cTn id="47" dur="500" fill="hold"/>
                                        <p:tgtEl>
                                          <p:spTgt spid="65"/>
                                        </p:tgtEl>
                                        <p:attrNameLst>
                                          <p:attrName>ppt_x</p:attrName>
                                        </p:attrNameLst>
                                      </p:cBhvr>
                                      <p:tavLst>
                                        <p:tav tm="0">
                                          <p:val>
                                            <p:strVal val="#ppt_x"/>
                                          </p:val>
                                        </p:tav>
                                        <p:tav tm="100000">
                                          <p:val>
                                            <p:strVal val="#ppt_x"/>
                                          </p:val>
                                        </p:tav>
                                      </p:tavLst>
                                    </p:anim>
                                    <p:anim calcmode="lin" valueType="num">
                                      <p:cBhvr additive="base">
                                        <p:cTn id="48" dur="500" fill="hold"/>
                                        <p:tgtEl>
                                          <p:spTgt spid="65"/>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28"/>
                                        </p:tgtEl>
                                        <p:attrNameLst>
                                          <p:attrName>style.visibility</p:attrName>
                                        </p:attrNameLst>
                                      </p:cBhvr>
                                      <p:to>
                                        <p:strVal val="visible"/>
                                      </p:to>
                                    </p:set>
                                    <p:anim calcmode="lin" valueType="num">
                                      <p:cBhvr additive="base">
                                        <p:cTn id="51" dur="500" fill="hold"/>
                                        <p:tgtEl>
                                          <p:spTgt spid="128"/>
                                        </p:tgtEl>
                                        <p:attrNameLst>
                                          <p:attrName>ppt_x</p:attrName>
                                        </p:attrNameLst>
                                      </p:cBhvr>
                                      <p:tavLst>
                                        <p:tav tm="0">
                                          <p:val>
                                            <p:strVal val="#ppt_x"/>
                                          </p:val>
                                        </p:tav>
                                        <p:tav tm="100000">
                                          <p:val>
                                            <p:strVal val="#ppt_x"/>
                                          </p:val>
                                        </p:tav>
                                      </p:tavLst>
                                    </p:anim>
                                    <p:anim calcmode="lin" valueType="num">
                                      <p:cBhvr additive="base">
                                        <p:cTn id="52" dur="500" fill="hold"/>
                                        <p:tgtEl>
                                          <p:spTgt spid="128"/>
                                        </p:tgtEl>
                                        <p:attrNameLst>
                                          <p:attrName>ppt_y</p:attrName>
                                        </p:attrNameLst>
                                      </p:cBhvr>
                                      <p:tavLst>
                                        <p:tav tm="0">
                                          <p:val>
                                            <p:strVal val="1+#ppt_h/2"/>
                                          </p:val>
                                        </p:tav>
                                        <p:tav tm="100000">
                                          <p:val>
                                            <p:strVal val="#ppt_y"/>
                                          </p:val>
                                        </p:tav>
                                      </p:tavLst>
                                    </p:anim>
                                  </p:childTnLst>
                                </p:cTn>
                              </p:par>
                            </p:childTnLst>
                          </p:cTn>
                        </p:par>
                      </p:childTnLst>
                    </p:cTn>
                  </p:par>
                  <p:par>
                    <p:cTn id="53" fill="hold">
                      <p:stCondLst>
                        <p:cond delay="indefinite"/>
                      </p:stCondLst>
                      <p:childTnLst>
                        <p:par>
                          <p:cTn id="54" fill="hold">
                            <p:stCondLst>
                              <p:cond delay="0"/>
                            </p:stCondLst>
                            <p:childTnLst>
                              <p:par>
                                <p:cTn id="55" presetID="2" presetClass="entr" presetSubtype="4" fill="hold" grpId="0" nodeType="clickEffect">
                                  <p:stCondLst>
                                    <p:cond delay="0"/>
                                  </p:stCondLst>
                                  <p:childTnLst>
                                    <p:set>
                                      <p:cBhvr>
                                        <p:cTn id="56" dur="1" fill="hold">
                                          <p:stCondLst>
                                            <p:cond delay="0"/>
                                          </p:stCondLst>
                                        </p:cTn>
                                        <p:tgtEl>
                                          <p:spTgt spid="129"/>
                                        </p:tgtEl>
                                        <p:attrNameLst>
                                          <p:attrName>style.visibility</p:attrName>
                                        </p:attrNameLst>
                                      </p:cBhvr>
                                      <p:to>
                                        <p:strVal val="visible"/>
                                      </p:to>
                                    </p:set>
                                    <p:anim calcmode="lin" valueType="num">
                                      <p:cBhvr additive="base">
                                        <p:cTn id="57" dur="500" fill="hold"/>
                                        <p:tgtEl>
                                          <p:spTgt spid="129"/>
                                        </p:tgtEl>
                                        <p:attrNameLst>
                                          <p:attrName>ppt_x</p:attrName>
                                        </p:attrNameLst>
                                      </p:cBhvr>
                                      <p:tavLst>
                                        <p:tav tm="0">
                                          <p:val>
                                            <p:strVal val="#ppt_x"/>
                                          </p:val>
                                        </p:tav>
                                        <p:tav tm="100000">
                                          <p:val>
                                            <p:strVal val="#ppt_x"/>
                                          </p:val>
                                        </p:tav>
                                      </p:tavLst>
                                    </p:anim>
                                    <p:anim calcmode="lin" valueType="num">
                                      <p:cBhvr additive="base">
                                        <p:cTn id="58" dur="500" fill="hold"/>
                                        <p:tgtEl>
                                          <p:spTgt spid="129"/>
                                        </p:tgtEl>
                                        <p:attrNameLst>
                                          <p:attrName>ppt_y</p:attrName>
                                        </p:attrNameLst>
                                      </p:cBhvr>
                                      <p:tavLst>
                                        <p:tav tm="0">
                                          <p:val>
                                            <p:strVal val="1+#ppt_h/2"/>
                                          </p:val>
                                        </p:tav>
                                        <p:tav tm="100000">
                                          <p:val>
                                            <p:strVal val="#ppt_y"/>
                                          </p:val>
                                        </p:tav>
                                      </p:tavLst>
                                    </p:anim>
                                  </p:childTnLst>
                                </p:cTn>
                              </p:par>
                              <p:par>
                                <p:cTn id="59" presetID="2" presetClass="entr" presetSubtype="4" fill="hold" grpId="0" nodeType="withEffect">
                                  <p:stCondLst>
                                    <p:cond delay="0"/>
                                  </p:stCondLst>
                                  <p:childTnLst>
                                    <p:set>
                                      <p:cBhvr>
                                        <p:cTn id="60" dur="1" fill="hold">
                                          <p:stCondLst>
                                            <p:cond delay="0"/>
                                          </p:stCondLst>
                                        </p:cTn>
                                        <p:tgtEl>
                                          <p:spTgt spid="50"/>
                                        </p:tgtEl>
                                        <p:attrNameLst>
                                          <p:attrName>style.visibility</p:attrName>
                                        </p:attrNameLst>
                                      </p:cBhvr>
                                      <p:to>
                                        <p:strVal val="visible"/>
                                      </p:to>
                                    </p:set>
                                    <p:anim calcmode="lin" valueType="num">
                                      <p:cBhvr additive="base">
                                        <p:cTn id="61" dur="500" fill="hold"/>
                                        <p:tgtEl>
                                          <p:spTgt spid="50"/>
                                        </p:tgtEl>
                                        <p:attrNameLst>
                                          <p:attrName>ppt_x</p:attrName>
                                        </p:attrNameLst>
                                      </p:cBhvr>
                                      <p:tavLst>
                                        <p:tav tm="0">
                                          <p:val>
                                            <p:strVal val="#ppt_x"/>
                                          </p:val>
                                        </p:tav>
                                        <p:tav tm="100000">
                                          <p:val>
                                            <p:strVal val="#ppt_x"/>
                                          </p:val>
                                        </p:tav>
                                      </p:tavLst>
                                    </p:anim>
                                    <p:anim calcmode="lin" valueType="num">
                                      <p:cBhvr additive="base">
                                        <p:cTn id="62" dur="500" fill="hold"/>
                                        <p:tgtEl>
                                          <p:spTgt spid="50"/>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nodeType="clickEffect">
                                  <p:stCondLst>
                                    <p:cond delay="0"/>
                                  </p:stCondLst>
                                  <p:childTnLst>
                                    <p:set>
                                      <p:cBhvr>
                                        <p:cTn id="66" dur="1" fill="hold">
                                          <p:stCondLst>
                                            <p:cond delay="0"/>
                                          </p:stCondLst>
                                        </p:cTn>
                                        <p:tgtEl>
                                          <p:spTgt spid="57"/>
                                        </p:tgtEl>
                                        <p:attrNameLst>
                                          <p:attrName>style.visibility</p:attrName>
                                        </p:attrNameLst>
                                      </p:cBhvr>
                                      <p:to>
                                        <p:strVal val="visible"/>
                                      </p:to>
                                    </p:set>
                                    <p:anim calcmode="lin" valueType="num">
                                      <p:cBhvr additive="base">
                                        <p:cTn id="67" dur="500" fill="hold"/>
                                        <p:tgtEl>
                                          <p:spTgt spid="57"/>
                                        </p:tgtEl>
                                        <p:attrNameLst>
                                          <p:attrName>ppt_x</p:attrName>
                                        </p:attrNameLst>
                                      </p:cBhvr>
                                      <p:tavLst>
                                        <p:tav tm="0">
                                          <p:val>
                                            <p:strVal val="#ppt_x"/>
                                          </p:val>
                                        </p:tav>
                                        <p:tav tm="100000">
                                          <p:val>
                                            <p:strVal val="#ppt_x"/>
                                          </p:val>
                                        </p:tav>
                                      </p:tavLst>
                                    </p:anim>
                                    <p:anim calcmode="lin" valueType="num">
                                      <p:cBhvr additive="base">
                                        <p:cTn id="68"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p:bldP spid="128" grpId="0" animBg="1"/>
      <p:bldP spid="129" grpId="0" animBg="1"/>
      <p:bldP spid="50" grpId="0"/>
    </p:bldLst>
  </p:timing>
</p:sld>
</file>

<file path=ppt/tags/tag1.xml><?xml version="1.0" encoding="utf-8"?>
<p:tagLst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灰度">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自定义 1">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2484</Words>
  <Application>WPS 演示</Application>
  <PresentationFormat>全屏显示(16:9)</PresentationFormat>
  <Paragraphs>360</Paragraphs>
  <Slides>28</Slides>
  <Notes>27</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28</vt:i4>
      </vt:variant>
    </vt:vector>
  </HeadingPairs>
  <TitlesOfParts>
    <vt:vector size="39" baseType="lpstr">
      <vt:lpstr>Arial</vt:lpstr>
      <vt:lpstr>宋体</vt:lpstr>
      <vt:lpstr>Wingdings</vt:lpstr>
      <vt:lpstr>微软雅黑</vt:lpstr>
      <vt:lpstr>Calibri</vt:lpstr>
      <vt:lpstr>造字工房悦黑体验版纤细体</vt:lpstr>
      <vt:lpstr>Bodoni MT</vt:lpstr>
      <vt:lpstr>Arial Unicode MS</vt:lpstr>
      <vt:lpstr>Impact</vt:lpstr>
      <vt:lpstr>黑体</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哦</cp:lastModifiedBy>
  <cp:revision>8</cp:revision>
  <dcterms:created xsi:type="dcterms:W3CDTF">2019-06-03T06:40:00Z</dcterms:created>
  <dcterms:modified xsi:type="dcterms:W3CDTF">2019-06-06T04:54:25Z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2052-11.1.0.8567</vt:lpwstr>
  </property>
</Properties>
</file>

<file path=docProps/thumbnail.jpeg>
</file>